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35.fntdata" ContentType="application/x-fontdata"/>
  <Override PartName="/ppt/fonts/font36.fntdata" ContentType="application/x-fontdata"/>
  <Override PartName="/ppt/fonts/font37.fntdata" ContentType="application/x-fontdata"/>
  <Override PartName="/ppt/fonts/font38.fntdata" ContentType="application/x-fontdata"/>
  <Override PartName="/ppt/fonts/font39.fntdata" ContentType="application/x-fontdata"/>
  <Override PartName="/ppt/fonts/font4.fntdata" ContentType="application/x-fontdata"/>
  <Override PartName="/ppt/fonts/font40.fntdata" ContentType="application/x-fontdata"/>
  <Override PartName="/ppt/fonts/font41.fntdata" ContentType="application/x-fontdata"/>
  <Override PartName="/ppt/fonts/font42.fntdata" ContentType="application/x-fontdata"/>
  <Override PartName="/ppt/fonts/font43.fntdata" ContentType="application/x-fontdata"/>
  <Override PartName="/ppt/fonts/font44.fntdata" ContentType="application/x-fontdata"/>
  <Override PartName="/ppt/fonts/font45.fntdata" ContentType="application/x-fontdata"/>
  <Override PartName="/ppt/fonts/font46.fntdata" ContentType="application/x-fontdata"/>
  <Override PartName="/ppt/fonts/font47.fntdata" ContentType="application/x-fontdata"/>
  <Override PartName="/ppt/fonts/font48.fntdata" ContentType="application/x-fontdata"/>
  <Override PartName="/ppt/fonts/font49.fntdata" ContentType="application/x-fontdata"/>
  <Override PartName="/ppt/fonts/font5.fntdata" ContentType="application/x-fontdata"/>
  <Override PartName="/ppt/fonts/font50.fntdata" ContentType="application/x-fontdata"/>
  <Override PartName="/ppt/fonts/font51.fntdata" ContentType="application/x-fontdata"/>
  <Override PartName="/ppt/fonts/font52.fntdata" ContentType="application/x-fontdata"/>
  <Override PartName="/ppt/fonts/font53.fntdata" ContentType="application/x-fontdata"/>
  <Override PartName="/ppt/fonts/font54.fntdata" ContentType="application/x-fontdata"/>
  <Override PartName="/ppt/fonts/font55.fntdata" ContentType="application/x-fontdata"/>
  <Override PartName="/ppt/fonts/font56.fntdata" ContentType="application/x-fontdata"/>
  <Override PartName="/ppt/fonts/font57.fntdata" ContentType="application/x-fontdata"/>
  <Override PartName="/ppt/fonts/font58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7" r:id="rId6"/>
    <p:sldId id="417" r:id="rId7"/>
    <p:sldId id="419" r:id="rId8"/>
    <p:sldId id="259" r:id="rId9"/>
    <p:sldId id="359" r:id="rId10"/>
    <p:sldId id="260" r:id="rId11"/>
    <p:sldId id="306" r:id="rId12"/>
    <p:sldId id="307" r:id="rId13"/>
    <p:sldId id="308" r:id="rId14"/>
    <p:sldId id="360" r:id="rId15"/>
    <p:sldId id="309" r:id="rId16"/>
    <p:sldId id="310" r:id="rId17"/>
    <p:sldId id="361" r:id="rId18"/>
    <p:sldId id="311" r:id="rId19"/>
    <p:sldId id="312" r:id="rId20"/>
    <p:sldId id="362" r:id="rId21"/>
    <p:sldId id="313" r:id="rId22"/>
    <p:sldId id="315" r:id="rId23"/>
    <p:sldId id="314" r:id="rId24"/>
    <p:sldId id="438" r:id="rId25"/>
    <p:sldId id="363" r:id="rId26"/>
  </p:sldIdLst>
  <p:sldSz cx="9144000" cy="5143500"/>
  <p:notesSz cx="6858000" cy="9144000"/>
  <p:embeddedFontLst>
    <p:embeddedFont>
      <p:font typeface="Ubuntu Light" charset="0"/>
      <p:regular r:id="rId30"/>
      <p:bold r:id="rId31"/>
      <p:italic r:id="rId32"/>
      <p:boldItalic r:id="rId33"/>
    </p:embeddedFont>
    <p:embeddedFont>
      <p:font typeface="Josefin Slab" charset="0"/>
      <p:regular r:id="rId34"/>
      <p:bold r:id="rId35"/>
      <p:italic r:id="rId36"/>
      <p:boldItalic r:id="rId37"/>
    </p:embeddedFont>
    <p:embeddedFont>
      <p:font typeface="Proxima Nova" charset="0"/>
      <p:regular r:id="rId38"/>
      <p:bold r:id="rId39"/>
      <p:italic r:id="rId40"/>
      <p:boldItalic r:id="rId41"/>
    </p:embeddedFont>
    <p:embeddedFont>
      <p:font typeface="Montserrat Light" charset="0"/>
      <p:regular r:id="rId42"/>
      <p:bold r:id="rId43"/>
      <p:italic r:id="rId44"/>
      <p:boldItalic r:id="rId45"/>
    </p:embeddedFont>
    <p:embeddedFont>
      <p:font typeface="Proxima Nova Extrabold" charset="0"/>
      <p:bold r:id="rId46"/>
    </p:embeddedFont>
    <p:embeddedFont>
      <p:font typeface="Proxima Nova Semibold" charset="0"/>
      <p:regular r:id="rId47"/>
      <p:bold r:id="rId48"/>
      <p:boldItalic r:id="rId49"/>
    </p:embeddedFont>
    <p:embeddedFont>
      <p:font typeface="Spectral Light" charset="0"/>
      <p:regular r:id="rId50"/>
      <p:bold r:id="rId51"/>
      <p:italic r:id="rId52"/>
      <p:boldItalic r:id="rId53"/>
    </p:embeddedFont>
    <p:embeddedFont>
      <p:font typeface="Quicksand Light" charset="0"/>
      <p:regular r:id="rId54"/>
      <p:bold r:id="rId55"/>
    </p:embeddedFont>
    <p:embeddedFont>
      <p:font typeface="Montserrat SemiBold" charset="0"/>
      <p:regular r:id="rId56"/>
      <p:bold r:id="rId57"/>
      <p:italic r:id="rId58"/>
      <p:boldItalic r:id="rId59"/>
    </p:embeddedFont>
    <p:embeddedFont>
      <p:font typeface="Spectral ExtraLight" charset="0"/>
      <p:regular r:id="rId60"/>
      <p:bold r:id="rId61"/>
      <p:italic r:id="rId62"/>
      <p:boldItalic r:id="rId63"/>
    </p:embeddedFont>
    <p:embeddedFont>
      <p:font typeface="Roboto" charset="0"/>
      <p:regular r:id="rId64"/>
      <p:bold r:id="rId65"/>
      <p:italic r:id="rId66"/>
      <p:boldItalic r:id="rId67"/>
    </p:embeddedFont>
    <p:embeddedFont>
      <p:font typeface="Josefin Slab Thin" charset="0"/>
      <p:regular r:id="rId68"/>
      <p:bold r:id="rId69"/>
      <p:italic r:id="rId70"/>
      <p:boldItalic r:id="rId71"/>
    </p:embeddedFont>
    <p:embeddedFont>
      <p:font typeface="Montserrat" charset="0"/>
      <p:regular r:id="rId72"/>
      <p:bold r:id="rId73"/>
      <p:italic r:id="rId74"/>
      <p:boldItalic r:id="rId75"/>
    </p:embeddedFont>
    <p:embeddedFont>
      <p:font typeface="Arvo" charset="0"/>
      <p:regular r:id="rId76"/>
      <p:bold r:id="rId77"/>
      <p:italic r:id="rId78"/>
      <p:boldItalic r:id="rId79"/>
    </p:embeddedFont>
    <p:embeddedFont>
      <p:font typeface="Spectral" charset="0"/>
      <p:regular r:id="rId80"/>
      <p:bold r:id="rId81"/>
      <p:italic r:id="rId82"/>
      <p:boldItalic r:id="rId83"/>
    </p:embeddedFont>
    <p:embeddedFont>
      <p:font typeface="Montserrat ExtraBold" charset="0"/>
      <p:bold r:id="rId84"/>
      <p:boldItalic r:id="rId85"/>
    </p:embeddedFont>
    <p:embeddedFont>
      <p:font typeface="Spectral ExtraBold" charset="0"/>
      <p:bold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8D8"/>
    <a:srgbClr val="F58536"/>
    <a:srgbClr val="0043C1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false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36"/>
        <p:guide pos="5597"/>
        <p:guide pos="1505"/>
        <p:guide orient="horz" pos="1620"/>
        <p:guide orient="horz" pos="2609"/>
        <p:guide pos="4312"/>
        <p:guide pos="3076"/>
        <p:guide pos="3076"/>
        <p:guide orient="horz" pos="630"/>
        <p:guide pos="2297"/>
        <p:guide pos="3902"/>
        <p:guide orient="horz" pos="1035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font" Target="fonts/font58.fntdata"/><Relationship Id="rId86" Type="http://schemas.openxmlformats.org/officeDocument/2006/relationships/font" Target="fonts/font57.fntdata"/><Relationship Id="rId85" Type="http://schemas.openxmlformats.org/officeDocument/2006/relationships/font" Target="fonts/font56.fntdata"/><Relationship Id="rId84" Type="http://schemas.openxmlformats.org/officeDocument/2006/relationships/font" Target="fonts/font55.fntdata"/><Relationship Id="rId83" Type="http://schemas.openxmlformats.org/officeDocument/2006/relationships/font" Target="fonts/font54.fntdata"/><Relationship Id="rId82" Type="http://schemas.openxmlformats.org/officeDocument/2006/relationships/font" Target="fonts/font53.fntdata"/><Relationship Id="rId81" Type="http://schemas.openxmlformats.org/officeDocument/2006/relationships/font" Target="fonts/font52.fntdata"/><Relationship Id="rId80" Type="http://schemas.openxmlformats.org/officeDocument/2006/relationships/font" Target="fonts/font51.fntdata"/><Relationship Id="rId8" Type="http://schemas.openxmlformats.org/officeDocument/2006/relationships/slide" Target="slides/slide5.xml"/><Relationship Id="rId79" Type="http://schemas.openxmlformats.org/officeDocument/2006/relationships/font" Target="fonts/font50.fntdata"/><Relationship Id="rId78" Type="http://schemas.openxmlformats.org/officeDocument/2006/relationships/font" Target="fonts/font49.fntdata"/><Relationship Id="rId77" Type="http://schemas.openxmlformats.org/officeDocument/2006/relationships/font" Target="fonts/font48.fntdata"/><Relationship Id="rId76" Type="http://schemas.openxmlformats.org/officeDocument/2006/relationships/font" Target="fonts/font47.fntdata"/><Relationship Id="rId75" Type="http://schemas.openxmlformats.org/officeDocument/2006/relationships/font" Target="fonts/font46.fntdata"/><Relationship Id="rId74" Type="http://schemas.openxmlformats.org/officeDocument/2006/relationships/font" Target="fonts/font45.fntdata"/><Relationship Id="rId73" Type="http://schemas.openxmlformats.org/officeDocument/2006/relationships/font" Target="fonts/font44.fntdata"/><Relationship Id="rId72" Type="http://schemas.openxmlformats.org/officeDocument/2006/relationships/font" Target="fonts/font43.fntdata"/><Relationship Id="rId71" Type="http://schemas.openxmlformats.org/officeDocument/2006/relationships/font" Target="fonts/font42.fntdata"/><Relationship Id="rId70" Type="http://schemas.openxmlformats.org/officeDocument/2006/relationships/font" Target="fonts/font41.fntdata"/><Relationship Id="rId7" Type="http://schemas.openxmlformats.org/officeDocument/2006/relationships/slide" Target="slides/slide4.xml"/><Relationship Id="rId69" Type="http://schemas.openxmlformats.org/officeDocument/2006/relationships/font" Target="fonts/font40.fntdata"/><Relationship Id="rId68" Type="http://schemas.openxmlformats.org/officeDocument/2006/relationships/font" Target="fonts/font39.fntdata"/><Relationship Id="rId67" Type="http://schemas.openxmlformats.org/officeDocument/2006/relationships/font" Target="fonts/font38.fntdata"/><Relationship Id="rId66" Type="http://schemas.openxmlformats.org/officeDocument/2006/relationships/font" Target="fonts/font37.fntdata"/><Relationship Id="rId65" Type="http://schemas.openxmlformats.org/officeDocument/2006/relationships/font" Target="fonts/font36.fntdata"/><Relationship Id="rId64" Type="http://schemas.openxmlformats.org/officeDocument/2006/relationships/font" Target="fonts/font35.fntdata"/><Relationship Id="rId63" Type="http://schemas.openxmlformats.org/officeDocument/2006/relationships/font" Target="fonts/font34.fntdata"/><Relationship Id="rId62" Type="http://schemas.openxmlformats.org/officeDocument/2006/relationships/font" Target="fonts/font33.fntdata"/><Relationship Id="rId61" Type="http://schemas.openxmlformats.org/officeDocument/2006/relationships/font" Target="fonts/font32.fntdata"/><Relationship Id="rId60" Type="http://schemas.openxmlformats.org/officeDocument/2006/relationships/font" Target="fonts/font31.fntdata"/><Relationship Id="rId6" Type="http://schemas.openxmlformats.org/officeDocument/2006/relationships/slide" Target="slides/slide3.xml"/><Relationship Id="rId59" Type="http://schemas.openxmlformats.org/officeDocument/2006/relationships/font" Target="fonts/font30.fntdata"/><Relationship Id="rId58" Type="http://schemas.openxmlformats.org/officeDocument/2006/relationships/font" Target="fonts/font29.fntdata"/><Relationship Id="rId57" Type="http://schemas.openxmlformats.org/officeDocument/2006/relationships/font" Target="fonts/font28.fntdata"/><Relationship Id="rId56" Type="http://schemas.openxmlformats.org/officeDocument/2006/relationships/font" Target="fonts/font27.fntdata"/><Relationship Id="rId55" Type="http://schemas.openxmlformats.org/officeDocument/2006/relationships/font" Target="fonts/font26.fntdata"/><Relationship Id="rId54" Type="http://schemas.openxmlformats.org/officeDocument/2006/relationships/font" Target="fonts/font25.fntdata"/><Relationship Id="rId53" Type="http://schemas.openxmlformats.org/officeDocument/2006/relationships/font" Target="fonts/font24.fntdata"/><Relationship Id="rId52" Type="http://schemas.openxmlformats.org/officeDocument/2006/relationships/font" Target="fonts/font23.fntdata"/><Relationship Id="rId51" Type="http://schemas.openxmlformats.org/officeDocument/2006/relationships/font" Target="fonts/font22.fntdata"/><Relationship Id="rId50" Type="http://schemas.openxmlformats.org/officeDocument/2006/relationships/font" Target="fonts/font21.fntdata"/><Relationship Id="rId5" Type="http://schemas.openxmlformats.org/officeDocument/2006/relationships/slide" Target="slides/slide2.xml"/><Relationship Id="rId49" Type="http://schemas.openxmlformats.org/officeDocument/2006/relationships/font" Target="fonts/font20.fntdata"/><Relationship Id="rId48" Type="http://schemas.openxmlformats.org/officeDocument/2006/relationships/font" Target="fonts/font19.fntdata"/><Relationship Id="rId47" Type="http://schemas.openxmlformats.org/officeDocument/2006/relationships/font" Target="fonts/font18.fntdata"/><Relationship Id="rId46" Type="http://schemas.openxmlformats.org/officeDocument/2006/relationships/font" Target="fonts/font17.fntdata"/><Relationship Id="rId45" Type="http://schemas.openxmlformats.org/officeDocument/2006/relationships/font" Target="fonts/font16.fntdata"/><Relationship Id="rId44" Type="http://schemas.openxmlformats.org/officeDocument/2006/relationships/font" Target="fonts/font15.fntdata"/><Relationship Id="rId43" Type="http://schemas.openxmlformats.org/officeDocument/2006/relationships/font" Target="fonts/font14.fntdata"/><Relationship Id="rId42" Type="http://schemas.openxmlformats.org/officeDocument/2006/relationships/font" Target="fonts/font13.fntdata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ea541527f_0_187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ea541527f_0_18736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ea541527f_0_187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ea541527f_0_18736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ea541527f_0_187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ea541527f_0_18736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de7457949_0_19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de7457949_0_19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de7457949_0_7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de7457949_0_77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e7457949_0_2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de7457949_0_218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523b52df0_1_4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523b52df0_1_437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523b52df0_1_4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523b52df0_1_437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523b52df0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523b52df0_1_0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ea541527f_0_187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ea541527f_0_18736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e7457949_0_2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e7457949_0_269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BIG 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true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4600"/>
              <a:buNone/>
              <a:defRPr sz="4600">
                <a:solidFill>
                  <a:srgbClr val="25252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 txBox="true"/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&amp; 2 columns slide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true"/>
          <p:nvPr>
            <p:ph type="title"/>
          </p:nvPr>
        </p:nvSpPr>
        <p:spPr>
          <a:xfrm>
            <a:off x="726100" y="115775"/>
            <a:ext cx="3528000" cy="21708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55" name="Google Shape;55;p11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6" name="Google Shape;56;p11"/>
          <p:cNvSpPr/>
          <p:nvPr/>
        </p:nvSpPr>
        <p:spPr>
          <a:xfrm rot="-5400000">
            <a:off x="-164762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57;p11"/>
          <p:cNvSpPr/>
          <p:nvPr/>
        </p:nvSpPr>
        <p:spPr>
          <a:xfrm rot="-5400000">
            <a:off x="3988138" y="3653725"/>
            <a:ext cx="18741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58;p11"/>
          <p:cNvSpPr txBox="true"/>
          <p:nvPr>
            <p:ph type="subTitle" idx="1"/>
          </p:nvPr>
        </p:nvSpPr>
        <p:spPr>
          <a:xfrm>
            <a:off x="1105337" y="2225996"/>
            <a:ext cx="33993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9" name="Google Shape;59;p11"/>
          <p:cNvSpPr txBox="true"/>
          <p:nvPr>
            <p:ph type="subTitle" idx="2"/>
          </p:nvPr>
        </p:nvSpPr>
        <p:spPr>
          <a:xfrm>
            <a:off x="1105325" y="3315875"/>
            <a:ext cx="33993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60" name="Google Shape;60;p11"/>
          <p:cNvSpPr txBox="true"/>
          <p:nvPr>
            <p:ph type="subTitle" idx="3"/>
          </p:nvPr>
        </p:nvSpPr>
        <p:spPr>
          <a:xfrm>
            <a:off x="5247791" y="2225996"/>
            <a:ext cx="33993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1" name="Google Shape;61;p11"/>
          <p:cNvSpPr txBox="true"/>
          <p:nvPr>
            <p:ph type="subTitle" idx="4"/>
          </p:nvPr>
        </p:nvSpPr>
        <p:spPr>
          <a:xfrm>
            <a:off x="5247800" y="3315875"/>
            <a:ext cx="33993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 1">
  <p:cSld name="TITLE_AND_TWO_COLUMNS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true"/>
          <p:nvPr>
            <p:ph type="title"/>
          </p:nvPr>
        </p:nvSpPr>
        <p:spPr>
          <a:xfrm>
            <a:off x="726100" y="-773300"/>
            <a:ext cx="5135100" cy="21708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400"/>
              <a:buNone/>
              <a:defRPr sz="2400">
                <a:solidFill>
                  <a:srgbClr val="20202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 sz="3300"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64" name="Google Shape;64;p12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5" name="Google Shape;65;p12"/>
          <p:cNvSpPr/>
          <p:nvPr/>
        </p:nvSpPr>
        <p:spPr>
          <a:xfrm rot="-5400000">
            <a:off x="168112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66;p12"/>
          <p:cNvSpPr/>
          <p:nvPr/>
        </p:nvSpPr>
        <p:spPr>
          <a:xfrm rot="-5400000">
            <a:off x="4301550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12"/>
          <p:cNvSpPr/>
          <p:nvPr/>
        </p:nvSpPr>
        <p:spPr>
          <a:xfrm rot="-5400000">
            <a:off x="6921975" y="3021925"/>
            <a:ext cx="296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12"/>
          <p:cNvSpPr txBox="true"/>
          <p:nvPr>
            <p:ph type="subTitle" idx="1"/>
          </p:nvPr>
        </p:nvSpPr>
        <p:spPr>
          <a:xfrm>
            <a:off x="700650" y="15855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9" name="Google Shape;69;p12"/>
          <p:cNvSpPr txBox="true"/>
          <p:nvPr>
            <p:ph type="subTitle" idx="2"/>
          </p:nvPr>
        </p:nvSpPr>
        <p:spPr>
          <a:xfrm>
            <a:off x="700650" y="23181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0" name="Google Shape;70;p12"/>
          <p:cNvSpPr txBox="true"/>
          <p:nvPr>
            <p:ph type="subTitle" idx="3"/>
          </p:nvPr>
        </p:nvSpPr>
        <p:spPr>
          <a:xfrm>
            <a:off x="3330150" y="15855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1" name="Google Shape;71;p12"/>
          <p:cNvSpPr txBox="true"/>
          <p:nvPr>
            <p:ph type="subTitle" idx="4"/>
          </p:nvPr>
        </p:nvSpPr>
        <p:spPr>
          <a:xfrm>
            <a:off x="3330150" y="23181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2" name="Google Shape;72;p12"/>
          <p:cNvSpPr txBox="true"/>
          <p:nvPr>
            <p:ph type="subTitle" idx="5"/>
          </p:nvPr>
        </p:nvSpPr>
        <p:spPr>
          <a:xfrm>
            <a:off x="5959650" y="15855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3" name="Google Shape;73;p12"/>
          <p:cNvSpPr txBox="true"/>
          <p:nvPr>
            <p:ph type="subTitle" idx="6"/>
          </p:nvPr>
        </p:nvSpPr>
        <p:spPr>
          <a:xfrm>
            <a:off x="5959650" y="23181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4" name="Google Shape;74;p12"/>
          <p:cNvSpPr txBox="true"/>
          <p:nvPr>
            <p:ph type="subTitle" idx="7"/>
          </p:nvPr>
        </p:nvSpPr>
        <p:spPr>
          <a:xfrm>
            <a:off x="700650" y="30816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5" name="Google Shape;75;p12"/>
          <p:cNvSpPr txBox="true"/>
          <p:nvPr>
            <p:ph type="subTitle" idx="8"/>
          </p:nvPr>
        </p:nvSpPr>
        <p:spPr>
          <a:xfrm>
            <a:off x="700650" y="38142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6" name="Google Shape;76;p12"/>
          <p:cNvSpPr txBox="true"/>
          <p:nvPr>
            <p:ph type="subTitle" idx="9"/>
          </p:nvPr>
        </p:nvSpPr>
        <p:spPr>
          <a:xfrm>
            <a:off x="3330150" y="30816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7" name="Google Shape;77;p12"/>
          <p:cNvSpPr txBox="true"/>
          <p:nvPr>
            <p:ph type="subTitle" idx="13"/>
          </p:nvPr>
        </p:nvSpPr>
        <p:spPr>
          <a:xfrm>
            <a:off x="3330150" y="38142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78" name="Google Shape;78;p12"/>
          <p:cNvSpPr txBox="true"/>
          <p:nvPr>
            <p:ph type="subTitle" idx="14"/>
          </p:nvPr>
        </p:nvSpPr>
        <p:spPr>
          <a:xfrm>
            <a:off x="5959650" y="3081623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79" name="Google Shape;79;p12"/>
          <p:cNvSpPr txBox="true"/>
          <p:nvPr>
            <p:ph type="subTitle" idx="15"/>
          </p:nvPr>
        </p:nvSpPr>
        <p:spPr>
          <a:xfrm>
            <a:off x="5959650" y="3814224"/>
            <a:ext cx="22785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true"/>
          <p:nvPr>
            <p:ph type="title"/>
          </p:nvPr>
        </p:nvSpPr>
        <p:spPr>
          <a:xfrm>
            <a:off x="4937250" y="1495850"/>
            <a:ext cx="35226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2" name="Google Shape;82;p13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83" name="Google Shape;83;p13"/>
          <p:cNvSpPr/>
          <p:nvPr/>
        </p:nvSpPr>
        <p:spPr>
          <a:xfrm rot="-5400000">
            <a:off x="2297700" y="3573600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13"/>
          <p:cNvSpPr/>
          <p:nvPr/>
        </p:nvSpPr>
        <p:spPr>
          <a:xfrm rot="-5400000">
            <a:off x="49272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13"/>
          <p:cNvSpPr/>
          <p:nvPr/>
        </p:nvSpPr>
        <p:spPr>
          <a:xfrm rot="-5400000">
            <a:off x="7556700" y="3573625"/>
            <a:ext cx="17139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3"/>
          <p:cNvSpPr txBox="true"/>
          <p:nvPr>
            <p:ph type="subTitle" idx="1"/>
          </p:nvPr>
        </p:nvSpPr>
        <p:spPr>
          <a:xfrm>
            <a:off x="7006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7" name="Google Shape;87;p13"/>
          <p:cNvSpPr txBox="true"/>
          <p:nvPr>
            <p:ph type="subTitle" idx="2"/>
          </p:nvPr>
        </p:nvSpPr>
        <p:spPr>
          <a:xfrm>
            <a:off x="7006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8" name="Google Shape;88;p13"/>
          <p:cNvSpPr txBox="true"/>
          <p:nvPr>
            <p:ph type="subTitle" idx="3"/>
          </p:nvPr>
        </p:nvSpPr>
        <p:spPr>
          <a:xfrm>
            <a:off x="33301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9" name="Google Shape;89;p13"/>
          <p:cNvSpPr txBox="true"/>
          <p:nvPr>
            <p:ph type="subTitle" idx="4"/>
          </p:nvPr>
        </p:nvSpPr>
        <p:spPr>
          <a:xfrm>
            <a:off x="33301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90" name="Google Shape;90;p13"/>
          <p:cNvSpPr txBox="true"/>
          <p:nvPr>
            <p:ph type="subTitle" idx="5"/>
          </p:nvPr>
        </p:nvSpPr>
        <p:spPr>
          <a:xfrm>
            <a:off x="5959662" y="2259868"/>
            <a:ext cx="2278500" cy="10938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700" b="1">
                <a:solidFill>
                  <a:srgbClr val="25252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25252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91" name="Google Shape;91;p13"/>
          <p:cNvSpPr txBox="true"/>
          <p:nvPr>
            <p:ph type="subTitle" idx="6"/>
          </p:nvPr>
        </p:nvSpPr>
        <p:spPr>
          <a:xfrm>
            <a:off x="5959654" y="3349745"/>
            <a:ext cx="2278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slide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true"/>
          <p:nvPr>
            <p:ph type="title"/>
          </p:nvPr>
        </p:nvSpPr>
        <p:spPr>
          <a:xfrm>
            <a:off x="5322125" y="506525"/>
            <a:ext cx="35238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300"/>
              <a:buNone/>
              <a:defRPr>
                <a:solidFill>
                  <a:srgbClr val="EFD67E"/>
                </a:solidFill>
              </a:defRPr>
            </a:lvl9pPr>
          </a:lstStyle>
          <a:p/>
        </p:txBody>
      </p:sp>
      <p:sp>
        <p:nvSpPr>
          <p:cNvPr id="94" name="Google Shape;94;p14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95" name="Google Shape;95;p14"/>
          <p:cNvSpPr/>
          <p:nvPr/>
        </p:nvSpPr>
        <p:spPr>
          <a:xfrm rot="10800000">
            <a:off x="6556325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text">
  <p:cSld name="TITLE_ONL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true"/>
          <p:nvPr>
            <p:ph type="title" hasCustomPrompt="true"/>
          </p:nvPr>
        </p:nvSpPr>
        <p:spPr>
          <a:xfrm>
            <a:off x="542950" y="2077450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5600"/>
              <a:buNone/>
              <a:defRPr sz="5600" b="1">
                <a:solidFill>
                  <a:srgbClr val="D9D9D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5"/>
          <p:cNvSpPr txBox="true"/>
          <p:nvPr>
            <p:ph type="subTitle" idx="1"/>
          </p:nvPr>
        </p:nvSpPr>
        <p:spPr>
          <a:xfrm>
            <a:off x="1194950" y="3030850"/>
            <a:ext cx="6754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text">
  <p:cSld name="TITLE_ONLY_1_1">
    <p:bg>
      <p:bgPr>
        <a:solidFill>
          <a:srgbClr val="252525"/>
        </a:solidFill>
        <a:effectLst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true"/>
          <p:nvPr>
            <p:ph type="title" hasCustomPrompt="true"/>
          </p:nvPr>
        </p:nvSpPr>
        <p:spPr>
          <a:xfrm>
            <a:off x="542950" y="609775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sz="4400" b="1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6"/>
          <p:cNvSpPr txBox="true"/>
          <p:nvPr>
            <p:ph type="subTitle" idx="1"/>
          </p:nvPr>
        </p:nvSpPr>
        <p:spPr>
          <a:xfrm>
            <a:off x="1194950" y="1378775"/>
            <a:ext cx="6754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2" name="Google Shape;102;p16"/>
          <p:cNvSpPr txBox="true"/>
          <p:nvPr>
            <p:ph type="title" idx="2" hasCustomPrompt="true"/>
          </p:nvPr>
        </p:nvSpPr>
        <p:spPr>
          <a:xfrm>
            <a:off x="542950" y="1833775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sz="4400" b="1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6"/>
          <p:cNvSpPr txBox="true"/>
          <p:nvPr>
            <p:ph type="subTitle" idx="3"/>
          </p:nvPr>
        </p:nvSpPr>
        <p:spPr>
          <a:xfrm>
            <a:off x="1194950" y="2602775"/>
            <a:ext cx="6754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04" name="Google Shape;104;p16"/>
          <p:cNvSpPr txBox="true"/>
          <p:nvPr>
            <p:ph type="title" idx="4" hasCustomPrompt="true"/>
          </p:nvPr>
        </p:nvSpPr>
        <p:spPr>
          <a:xfrm>
            <a:off x="542950" y="3176350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400"/>
              <a:buNone/>
              <a:defRPr sz="4400" b="1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None/>
              <a:defRPr sz="12000">
                <a:solidFill>
                  <a:srgbClr val="F3F3F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true"/>
          <p:nvPr>
            <p:ph type="subTitle" idx="5"/>
          </p:nvPr>
        </p:nvSpPr>
        <p:spPr>
          <a:xfrm>
            <a:off x="1194950" y="3945350"/>
            <a:ext cx="67542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slide">
  <p:cSld name="ONE_COLUM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true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08" name="Google Shape;108;p17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9" name="Google Shape;109;p17"/>
          <p:cNvSpPr txBox="true"/>
          <p:nvPr>
            <p:ph type="title"/>
          </p:nvPr>
        </p:nvSpPr>
        <p:spPr>
          <a:xfrm>
            <a:off x="496300" y="1198875"/>
            <a:ext cx="50160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17"/>
          <p:cNvSpPr/>
          <p:nvPr/>
        </p:nvSpPr>
        <p:spPr>
          <a:xfrm rot="10800000">
            <a:off x="561900" y="4669200"/>
            <a:ext cx="2289600" cy="924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E7FF"/>
              </a:solidFill>
            </a:endParaRPr>
          </a:p>
        </p:txBody>
      </p:sp>
      <p:sp>
        <p:nvSpPr>
          <p:cNvPr id="111" name="Google Shape;111;p17"/>
          <p:cNvSpPr txBox="true"/>
          <p:nvPr>
            <p:ph type="subTitle" idx="1"/>
          </p:nvPr>
        </p:nvSpPr>
        <p:spPr>
          <a:xfrm>
            <a:off x="496300" y="3315875"/>
            <a:ext cx="3343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52525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slide 1">
  <p:cSld name="ONE_COLUMN_TEXT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true"/>
          <p:nvPr/>
        </p:nvSpPr>
        <p:spPr>
          <a:xfrm>
            <a:off x="8251984" y="44451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rgbClr val="FFFFFF"/>
                </a:solidFill>
                <a:latin typeface="Quicksand Light"/>
                <a:ea typeface="Quicksand Light"/>
                <a:cs typeface="Quicksand Light"/>
                <a:sym typeface="Quicksand Light"/>
              </a:rPr>
            </a:fld>
            <a:endParaRPr sz="1300">
              <a:solidFill>
                <a:srgbClr val="FFFFFF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14" name="Google Shape;114;p18"/>
          <p:cNvSpPr txBox="true"/>
          <p:nvPr>
            <p:ph type="title"/>
          </p:nvPr>
        </p:nvSpPr>
        <p:spPr>
          <a:xfrm>
            <a:off x="496300" y="-98500"/>
            <a:ext cx="4133400" cy="20496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 &amp; title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true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lide &amp; title">
  <p:cSld name="CUSTOM_1">
    <p:bg>
      <p:bgPr>
        <a:solidFill>
          <a:srgbClr val="252525"/>
        </a:solidFill>
        <a:effectLst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true"/>
          <p:nvPr>
            <p:ph type="title"/>
          </p:nvPr>
        </p:nvSpPr>
        <p:spPr>
          <a:xfrm>
            <a:off x="410675" y="375400"/>
            <a:ext cx="74988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BIG Title &amp; subtitle slide">
  <p:cSld name="SECTION_HEADER">
    <p:bg>
      <p:bgPr>
        <a:noFill/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true"/>
          <p:nvPr>
            <p:ph type="title"/>
          </p:nvPr>
        </p:nvSpPr>
        <p:spPr>
          <a:xfrm>
            <a:off x="1477425" y="209507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5" name="Google Shape;15;p3"/>
          <p:cNvSpPr txBox="true"/>
          <p:nvPr>
            <p:ph type="subTitle" idx="1"/>
          </p:nvPr>
        </p:nvSpPr>
        <p:spPr>
          <a:xfrm>
            <a:off x="1477425" y="4030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6" name="Google Shape;16;p3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7" name="Google Shape;17;p3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/ Content">
  <p:cSld name="BLANK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21" name="Google Shape;121;p21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2" name="Google Shape;122;p21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26" name="Google Shape;126;p21"/>
          <p:cNvSpPr txBox="true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27" name="Google Shape;127;p21"/>
          <p:cNvSpPr txBox="true"/>
          <p:nvPr>
            <p:ph type="subTitle" idx="1"/>
          </p:nvPr>
        </p:nvSpPr>
        <p:spPr>
          <a:xfrm>
            <a:off x="1335850" y="9883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/ Content 2">
  <p:cSld name="BLANK_1_1_1_1_2">
    <p:bg>
      <p:bgPr>
        <a:solidFill>
          <a:srgbClr val="252525"/>
        </a:solidFill>
        <a:effectLst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30" name="Google Shape;130;p22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  <a:highlight>
                <a:srgbClr val="FFFFFF"/>
              </a:highlight>
            </a:endParaRPr>
          </a:p>
        </p:txBody>
      </p:sp>
      <p:sp>
        <p:nvSpPr>
          <p:cNvPr id="131" name="Google Shape;131;p22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35" name="Google Shape;135;p22"/>
          <p:cNvSpPr txBox="true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36" name="Google Shape;136;p22"/>
          <p:cNvSpPr txBox="true"/>
          <p:nvPr>
            <p:ph type="subTitle" idx="1"/>
          </p:nvPr>
        </p:nvSpPr>
        <p:spPr>
          <a:xfrm>
            <a:off x="1335850" y="30259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37" name="Google Shape;137;p22"/>
          <p:cNvSpPr txBox="true"/>
          <p:nvPr>
            <p:ph type="subTitle" idx="2"/>
          </p:nvPr>
        </p:nvSpPr>
        <p:spPr>
          <a:xfrm>
            <a:off x="3373075" y="9883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/ Content 1">
  <p:cSld name="BLANK_1_1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40" name="Google Shape;140;p23"/>
          <p:cNvSpPr/>
          <p:nvPr/>
        </p:nvSpPr>
        <p:spPr>
          <a:xfrm>
            <a:off x="1088275" y="534300"/>
            <a:ext cx="4074600" cy="4075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1" name="Google Shape;141;p23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1088275" y="2571900"/>
            <a:ext cx="2037300" cy="2037600"/>
          </a:xfrm>
          <a:prstGeom prst="rect">
            <a:avLst/>
          </a:prstGeom>
          <a:solidFill>
            <a:srgbClr val="90CCFA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125575" y="2571900"/>
            <a:ext cx="2037300" cy="20376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525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125575" y="534300"/>
            <a:ext cx="2037300" cy="2037600"/>
          </a:xfrm>
          <a:prstGeom prst="rect">
            <a:avLst/>
          </a:prstGeom>
          <a:solidFill>
            <a:srgbClr val="4888DE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45" name="Google Shape;145;p23"/>
          <p:cNvSpPr txBox="true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5200"/>
              <a:buNone/>
              <a:defRPr sz="52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146" name="Google Shape;146;p23"/>
          <p:cNvSpPr txBox="true"/>
          <p:nvPr>
            <p:ph type="subTitle" idx="1"/>
          </p:nvPr>
        </p:nvSpPr>
        <p:spPr>
          <a:xfrm>
            <a:off x="1477900" y="14424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7" name="Google Shape;147;p23"/>
          <p:cNvSpPr txBox="true"/>
          <p:nvPr>
            <p:ph type="subTitle" idx="2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8" name="Google Shape;148;p23"/>
          <p:cNvSpPr txBox="true"/>
          <p:nvPr>
            <p:ph type="subTitle" idx="3"/>
          </p:nvPr>
        </p:nvSpPr>
        <p:spPr>
          <a:xfrm>
            <a:off x="1240675" y="25719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49" name="Google Shape;149;p23"/>
          <p:cNvSpPr txBox="true"/>
          <p:nvPr>
            <p:ph type="subTitle" idx="4"/>
          </p:nvPr>
        </p:nvSpPr>
        <p:spPr>
          <a:xfrm>
            <a:off x="3468175" y="33414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150" name="Google Shape;150;p23"/>
          <p:cNvSpPr txBox="true"/>
          <p:nvPr>
            <p:ph type="title" idx="5" hasCustomPrompt="true"/>
          </p:nvPr>
        </p:nvSpPr>
        <p:spPr>
          <a:xfrm rot="-5400000">
            <a:off x="1696225" y="823975"/>
            <a:ext cx="17910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3"/>
          <p:cNvSpPr txBox="true"/>
          <p:nvPr>
            <p:ph type="title" idx="6" hasCustomPrompt="true"/>
          </p:nvPr>
        </p:nvSpPr>
        <p:spPr>
          <a:xfrm rot="-5400000">
            <a:off x="2622124" y="894450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3"/>
          <p:cNvSpPr txBox="true"/>
          <p:nvPr>
            <p:ph type="title" idx="7" hasCustomPrompt="true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3"/>
          <p:cNvSpPr txBox="true"/>
          <p:nvPr>
            <p:ph type="title" idx="8" hasCustomPrompt="true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">
  <p:cSld name="SECTION_HEADER_1">
    <p:bg>
      <p:bgPr>
        <a:noFill/>
        <a:effectLst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true"/>
          <p:nvPr>
            <p:ph type="title"/>
          </p:nvPr>
        </p:nvSpPr>
        <p:spPr>
          <a:xfrm>
            <a:off x="1477425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0" name="Google Shape;20;p4"/>
          <p:cNvSpPr txBox="true"/>
          <p:nvPr>
            <p:ph type="subTitle" idx="1"/>
          </p:nvPr>
        </p:nvSpPr>
        <p:spPr>
          <a:xfrm>
            <a:off x="1477425" y="2977225"/>
            <a:ext cx="1894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1" name="Google Shape;21;p4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2" name="Google Shape;22;p4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 1">
  <p:cSld name="SECTION_HEADER_1_1">
    <p:bg>
      <p:bgPr>
        <a:noFill/>
        <a:effectLst/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true"/>
          <p:nvPr>
            <p:ph type="title"/>
          </p:nvPr>
        </p:nvSpPr>
        <p:spPr>
          <a:xfrm flipH="true">
            <a:off x="3821950" y="14233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373334"/>
              </a:buClr>
              <a:buSzPts val="3300"/>
              <a:buNone/>
              <a:defRPr sz="3300">
                <a:solidFill>
                  <a:srgbClr val="373334"/>
                </a:solidFill>
              </a:defRPr>
            </a:lvl9pPr>
          </a:lstStyle>
          <a:p/>
        </p:txBody>
      </p:sp>
      <p:sp>
        <p:nvSpPr>
          <p:cNvPr id="25" name="Google Shape;25;p5"/>
          <p:cNvSpPr txBox="true"/>
          <p:nvPr>
            <p:ph type="subTitle" idx="1"/>
          </p:nvPr>
        </p:nvSpPr>
        <p:spPr>
          <a:xfrm flipH="true">
            <a:off x="5869750" y="2977225"/>
            <a:ext cx="1894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26" name="Google Shape;26;p5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7" name="Google Shape;27;p5"/>
          <p:cNvSpPr/>
          <p:nvPr/>
        </p:nvSpPr>
        <p:spPr>
          <a:xfrm rot="-5400000">
            <a:off x="5900000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028900" y="0"/>
            <a:ext cx="50862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" name="Google Shape;30;p6"/>
          <p:cNvSpPr txBox="true"/>
          <p:nvPr>
            <p:ph type="subTitle" idx="1"/>
          </p:nvPr>
        </p:nvSpPr>
        <p:spPr>
          <a:xfrm>
            <a:off x="3153525" y="1800750"/>
            <a:ext cx="2523300" cy="21117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31" name="Google Shape;31;p6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6"/>
          <p:cNvSpPr txBox="true"/>
          <p:nvPr>
            <p:ph type="subTitle" idx="2"/>
          </p:nvPr>
        </p:nvSpPr>
        <p:spPr>
          <a:xfrm>
            <a:off x="3153525" y="4011203"/>
            <a:ext cx="1894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&amp; body slide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7"/>
          <p:cNvSpPr txBox="true"/>
          <p:nvPr>
            <p:ph type="title"/>
          </p:nvPr>
        </p:nvSpPr>
        <p:spPr>
          <a:xfrm>
            <a:off x="1285900" y="1173400"/>
            <a:ext cx="4736700" cy="4860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7"/>
          <p:cNvSpPr txBox="true"/>
          <p:nvPr>
            <p:ph type="body" idx="1"/>
          </p:nvPr>
        </p:nvSpPr>
        <p:spPr>
          <a:xfrm>
            <a:off x="1285875" y="1991650"/>
            <a:ext cx="4289400" cy="21234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pectral Light"/>
              <a:buChar char="⏷"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37" name="Google Shape;37;p7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2">
    <p:bg>
      <p:bgPr>
        <a:solidFill>
          <a:srgbClr val="252525"/>
        </a:solidFill>
        <a:effectLst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8"/>
          <p:cNvSpPr txBox="true"/>
          <p:nvPr>
            <p:ph type="title"/>
          </p:nvPr>
        </p:nvSpPr>
        <p:spPr>
          <a:xfrm>
            <a:off x="1285900" y="458225"/>
            <a:ext cx="4736700" cy="26913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Montserrat"/>
              <a:buNone/>
              <a:defRPr sz="4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8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2" name="Google Shape;42;p8"/>
          <p:cNvSpPr txBox="true"/>
          <p:nvPr>
            <p:ph type="subTitle" idx="1"/>
          </p:nvPr>
        </p:nvSpPr>
        <p:spPr>
          <a:xfrm>
            <a:off x="1285900" y="2963125"/>
            <a:ext cx="39615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 1">
  <p:cSld name="TITLE_AND_BODY_2_1">
    <p:bg>
      <p:bgPr>
        <a:solidFill>
          <a:srgbClr val="252525"/>
        </a:solidFill>
        <a:effectLst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0"/>
            <a:ext cx="711510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5;p9"/>
          <p:cNvSpPr txBox="true"/>
          <p:nvPr>
            <p:ph type="title"/>
          </p:nvPr>
        </p:nvSpPr>
        <p:spPr>
          <a:xfrm>
            <a:off x="3485550" y="458225"/>
            <a:ext cx="3245100" cy="26913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9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7" name="Google Shape;47;p9"/>
          <p:cNvSpPr txBox="true"/>
          <p:nvPr>
            <p:ph type="subTitle" idx="1"/>
          </p:nvPr>
        </p:nvSpPr>
        <p:spPr>
          <a:xfrm>
            <a:off x="3485550" y="3039325"/>
            <a:ext cx="22374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0CCFA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">
  <p:cSld name="TITLE_AND_BODY_1">
    <p:bg>
      <p:bgPr>
        <a:solidFill>
          <a:srgbClr val="252525"/>
        </a:solidFill>
        <a:effectLst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true"/>
          <p:nvPr>
            <p:ph type="title"/>
          </p:nvPr>
        </p:nvSpPr>
        <p:spPr>
          <a:xfrm>
            <a:off x="3515048" y="3403220"/>
            <a:ext cx="5413200" cy="10233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300"/>
              <a:buNone/>
              <a:defRPr sz="53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roxima Nova Extrabold"/>
              <a:buNone/>
              <a:defRPr sz="600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/>
        </p:txBody>
      </p:sp>
      <p:sp>
        <p:nvSpPr>
          <p:cNvPr id="50" name="Google Shape;50;p10"/>
          <p:cNvSpPr txBox="true"/>
          <p:nvPr>
            <p:ph type="body" idx="1"/>
          </p:nvPr>
        </p:nvSpPr>
        <p:spPr>
          <a:xfrm>
            <a:off x="919800" y="1785425"/>
            <a:ext cx="4790100" cy="1082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●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○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pectral Light"/>
              <a:buChar char="■"/>
              <a:defRPr>
                <a:solidFill>
                  <a:schemeClr val="lt1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51" name="Google Shape;51;p10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2" name="Google Shape;52;p10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true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fals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3300"/>
              <a:buFont typeface="Montserrat ExtraBold"/>
              <a:buNone/>
              <a:defRPr sz="33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true"/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●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○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Char char="■"/>
              <a:defRPr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/>
        </p:txBody>
      </p:sp>
      <p:sp>
        <p:nvSpPr>
          <p:cNvPr id="8" name="Google Shape;8;p1"/>
          <p:cNvSpPr txBox="true"/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false"/>
          <p:nvPr/>
        </p:nvPicPr>
        <p:blipFill rotWithShape="true">
          <a:blip r:embed="rId1"/>
          <a:srcRect l="13106" t="15681" r="3518" b="17473"/>
          <a:stretch>
            <a:fillRect/>
          </a:stretch>
        </p:blipFill>
        <p:spPr>
          <a:xfrm>
            <a:off x="1198475" y="534325"/>
            <a:ext cx="7624521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true"/>
          <p:nvPr>
            <p:ph type="ctrTitle"/>
          </p:nvPr>
        </p:nvSpPr>
        <p:spPr>
          <a:xfrm>
            <a:off x="1516500" y="1001050"/>
            <a:ext cx="6809100" cy="3141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US" sz="6000">
                <a:solidFill>
                  <a:srgbClr val="252525"/>
                </a:solidFill>
              </a:rPr>
              <a:t>Small Project </a:t>
            </a:r>
            <a:br>
              <a:rPr lang="en-US" altLang="en-US" sz="6000">
                <a:solidFill>
                  <a:srgbClr val="252525"/>
                </a:solidFill>
              </a:rPr>
            </a:br>
            <a:r>
              <a:rPr lang="en-US" altLang="en-US" sz="6000">
                <a:solidFill>
                  <a:srgbClr val="0043C1"/>
                </a:solidFill>
                <a:latin typeface="+mn-ea"/>
                <a:cs typeface="+mn-ea"/>
              </a:rPr>
              <a:t>3</a:t>
            </a:r>
            <a:endParaRPr lang="en-US" altLang="en-US" sz="6000">
              <a:solidFill>
                <a:srgbClr val="0043C1"/>
              </a:solidFill>
              <a:latin typeface="+mn-ea"/>
              <a:cs typeface="+mn-ea"/>
            </a:endParaRPr>
          </a:p>
        </p:txBody>
      </p:sp>
      <p:sp>
        <p:nvSpPr>
          <p:cNvPr id="165" name="Google Shape;165;p26"/>
          <p:cNvSpPr txBox="true"/>
          <p:nvPr>
            <p:ph type="subTitle" idx="1"/>
          </p:nvPr>
        </p:nvSpPr>
        <p:spPr>
          <a:xfrm rot="-5400000">
            <a:off x="-1772935" y="1844264"/>
            <a:ext cx="49506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1400" b="1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Migration </a:t>
            </a:r>
            <a:r>
              <a:rPr lang="en-US" altLang="en-US" sz="1400" b="1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  </a:t>
            </a:r>
            <a:r>
              <a:rPr lang="en-US" altLang="en-US" sz="1400">
                <a:solidFill>
                  <a:srgbClr val="252525"/>
                </a:solidFill>
                <a:sym typeface="+mn-ea"/>
              </a:rPr>
              <a:t>project</a:t>
            </a:r>
            <a:r>
              <a:rPr lang="" altLang="en-US" sz="1400">
                <a:solidFill>
                  <a:srgbClr val="252525"/>
                </a:solidFill>
                <a:sym typeface="+mn-ea"/>
              </a:rPr>
              <a:t> to </a:t>
            </a:r>
            <a:r>
              <a:rPr lang="" altLang="en-US" sz="1400" b="1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 countener </a:t>
            </a:r>
            <a:r>
              <a:rPr lang="" altLang="en-US" sz="1400">
                <a:solidFill>
                  <a:srgbClr val="252525"/>
                </a:solidFill>
              </a:rPr>
              <a:t>using</a:t>
            </a:r>
            <a:r>
              <a:rPr lang="en-US" sz="1400">
                <a:solidFill>
                  <a:srgbClr val="252525"/>
                </a:solidFill>
              </a:rPr>
              <a:t> </a:t>
            </a:r>
            <a:r>
              <a:rPr lang="" altLang="en-US" sz="1400" b="1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AWS  </a:t>
            </a:r>
            <a:r>
              <a:rPr lang="" altLang="en-US" sz="1400">
                <a:solidFill>
                  <a:srgbClr val="252525"/>
                </a:solidFill>
              </a:rPr>
              <a:t>as Cloud </a:t>
            </a:r>
            <a:endParaRPr lang="en-US" sz="1400">
              <a:solidFill>
                <a:srgbClr val="252525"/>
              </a:solidFill>
            </a:endParaRPr>
          </a:p>
        </p:txBody>
      </p:sp>
      <p:sp>
        <p:nvSpPr>
          <p:cNvPr id="1" name="Google Shape;165;p26"/>
          <p:cNvSpPr txBox="true"/>
          <p:nvPr/>
        </p:nvSpPr>
        <p:spPr>
          <a:xfrm>
            <a:off x="6118860" y="4608195"/>
            <a:ext cx="2980055" cy="5778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false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Spectral Light"/>
              <a:buNone/>
              <a:defRPr sz="1200" b="0" i="0" u="none" strike="noStrike" cap="none">
                <a:solidFill>
                  <a:srgbClr val="666666"/>
                </a:solidFill>
                <a:latin typeface="Spectral Light"/>
                <a:ea typeface="Spectral Light"/>
                <a:cs typeface="Spectral Light"/>
                <a:sym typeface="Spectral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Present by:</a:t>
            </a:r>
            <a:endParaRPr lang="en-US" altLang="en-US" b="1">
              <a:solidFill>
                <a:srgbClr val="0043C1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olidFill>
                  <a:srgbClr val="0043C1"/>
                </a:solidFill>
                <a:latin typeface="Spectral"/>
                <a:ea typeface="Spectral"/>
                <a:cs typeface="Spectral"/>
                <a:sym typeface="Spectral"/>
              </a:rPr>
              <a:t>        Muhammad Rafi Fauzan Fathin</a:t>
            </a:r>
            <a:endParaRPr lang="en-US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340" y="567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1.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 altLang="en-US">
                <a:solidFill>
                  <a:srgbClr val="373334"/>
                </a:solidFill>
              </a:rPr>
              <a:t>Setting AWS</a:t>
            </a:r>
            <a:endParaRPr lang="en-US" altLang="en-US">
              <a:solidFill>
                <a:srgbClr val="373334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53210" y="1344930"/>
            <a:ext cx="452755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1.3 </a:t>
            </a:r>
            <a:r>
              <a:rPr lang="en-US" altLang="en-US">
                <a:sym typeface="+mn-ea"/>
              </a:rPr>
              <a:t>Buat </a:t>
            </a:r>
            <a:r>
              <a:rPr lang="en-US" altLang="en-US">
                <a:latin typeface="+mn-lt"/>
                <a:cs typeface="+mn-lt"/>
                <a:sym typeface="+mn-ea"/>
              </a:rPr>
              <a:t>2 </a:t>
            </a:r>
            <a:r>
              <a:rPr lang="en-US" altLang="en-US">
                <a:sym typeface="+mn-ea"/>
              </a:rPr>
              <a:t>Database RDS untuk pesbuk dan Wordpress dan masukkan konfigurasinya</a:t>
            </a:r>
            <a:endParaRPr lang="en-US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7" name="Google Shape;506;p28"/>
          <p:cNvSpPr txBox="true"/>
          <p:nvPr/>
        </p:nvSpPr>
        <p:spPr>
          <a:xfrm>
            <a:off x="7665720" y="2758440"/>
            <a:ext cx="79375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false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lvl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olidFill>
                  <a:schemeClr val="tx1"/>
                </a:solidFill>
                <a:latin typeface="+mn-ea"/>
                <a:cs typeface="+mn-ea"/>
              </a:rPr>
              <a:t>RDS</a:t>
            </a:r>
            <a:endParaRPr lang="en-US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291070" y="1447800"/>
            <a:ext cx="1543685" cy="1886585"/>
            <a:chOff x="8024" y="1558"/>
            <a:chExt cx="4080" cy="5060"/>
          </a:xfrm>
        </p:grpSpPr>
        <p:sp>
          <p:nvSpPr>
            <p:cNvPr id="11" name="Google Shape;509;p28"/>
            <p:cNvSpPr/>
            <p:nvPr/>
          </p:nvSpPr>
          <p:spPr>
            <a:xfrm>
              <a:off x="10486" y="582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h="1" extrusionOk="false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510;p28"/>
            <p:cNvSpPr/>
            <p:nvPr/>
          </p:nvSpPr>
          <p:spPr>
            <a:xfrm>
              <a:off x="8024" y="1558"/>
              <a:ext cx="4080" cy="5061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false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0043C1"/>
            </a:solidFill>
            <a:ln>
              <a:solidFill>
                <a:srgbClr val="0043C1"/>
              </a:solidFill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511;p28"/>
            <p:cNvSpPr/>
            <p:nvPr/>
          </p:nvSpPr>
          <p:spPr>
            <a:xfrm>
              <a:off x="8192" y="1763"/>
              <a:ext cx="3744" cy="4651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false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0043C1"/>
            </a:solidFill>
            <a:ln>
              <a:solidFill>
                <a:srgbClr val="0043C1"/>
              </a:solidFill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6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7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8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585710" y="1697355"/>
            <a:ext cx="953135" cy="1076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45" y="1936750"/>
            <a:ext cx="5419090" cy="1398270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181350" y="3456305"/>
            <a:ext cx="275463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1.3 Seting mysql web pesbuk</a:t>
            </a:r>
            <a:endParaRPr lang="en-US" altLang="en-US" sz="1200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340" y="567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1.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 altLang="en-US">
                <a:solidFill>
                  <a:srgbClr val="373334"/>
                </a:solidFill>
              </a:rPr>
              <a:t>Setting AWS</a:t>
            </a:r>
            <a:endParaRPr lang="en-US" altLang="en-US">
              <a:solidFill>
                <a:srgbClr val="373334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53210" y="1344930"/>
            <a:ext cx="452755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1.4 </a:t>
            </a:r>
            <a:r>
              <a:rPr lang="en-US" altLang="en-US">
                <a:sym typeface="+mn-ea"/>
              </a:rPr>
              <a:t>Siapkan Hosted Zone dari DNSyang ingin digunakan</a:t>
            </a:r>
            <a:endParaRPr lang="en-US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7" name="Google Shape;506;p28"/>
          <p:cNvSpPr txBox="true"/>
          <p:nvPr/>
        </p:nvSpPr>
        <p:spPr>
          <a:xfrm>
            <a:off x="7354570" y="2775585"/>
            <a:ext cx="141986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false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lvl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olidFill>
                  <a:schemeClr val="tx1"/>
                </a:solidFill>
                <a:latin typeface="+mn-ea"/>
                <a:cs typeface="+mn-ea"/>
              </a:rPr>
              <a:t>Route 53</a:t>
            </a:r>
            <a:endParaRPr lang="en-US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291070" y="1447800"/>
            <a:ext cx="1543685" cy="1886585"/>
            <a:chOff x="8024" y="1558"/>
            <a:chExt cx="4080" cy="5060"/>
          </a:xfrm>
        </p:grpSpPr>
        <p:sp>
          <p:nvSpPr>
            <p:cNvPr id="11" name="Google Shape;509;p28"/>
            <p:cNvSpPr/>
            <p:nvPr/>
          </p:nvSpPr>
          <p:spPr>
            <a:xfrm>
              <a:off x="10486" y="582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h="1" extrusionOk="false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510;p28"/>
            <p:cNvSpPr/>
            <p:nvPr/>
          </p:nvSpPr>
          <p:spPr>
            <a:xfrm>
              <a:off x="8024" y="1558"/>
              <a:ext cx="4080" cy="5061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false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0043C1"/>
            </a:solidFill>
            <a:ln>
              <a:solidFill>
                <a:srgbClr val="0043C1"/>
              </a:solidFill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511;p28"/>
            <p:cNvSpPr/>
            <p:nvPr/>
          </p:nvSpPr>
          <p:spPr>
            <a:xfrm>
              <a:off x="8192" y="1763"/>
              <a:ext cx="3744" cy="4651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false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0043C1"/>
            </a:solidFill>
            <a:ln>
              <a:solidFill>
                <a:srgbClr val="0043C1"/>
              </a:solidFill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6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7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8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sp>
        <p:nvSpPr>
          <p:cNvPr id="6" name="Text Box 5"/>
          <p:cNvSpPr txBox="true"/>
          <p:nvPr/>
        </p:nvSpPr>
        <p:spPr>
          <a:xfrm>
            <a:off x="3181350" y="3456305"/>
            <a:ext cx="218757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Gambar1. Seting web pesbuk</a:t>
            </a:r>
            <a:endParaRPr lang="en-US" altLang="en-US" sz="1200">
              <a:sym typeface="+mn-ea"/>
            </a:endParaRPr>
          </a:p>
        </p:txBody>
      </p:sp>
      <p:pic>
        <p:nvPicPr>
          <p:cNvPr id="1" name="Picture 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0" y="2028825"/>
            <a:ext cx="5095875" cy="215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2"/>
          <a:srcRect r="56769"/>
          <a:stretch>
            <a:fillRect/>
          </a:stretch>
        </p:blipFill>
        <p:spPr>
          <a:xfrm>
            <a:off x="7527925" y="1631950"/>
            <a:ext cx="1064260" cy="1231900"/>
          </a:xfrm>
          <a:prstGeom prst="rect">
            <a:avLst/>
          </a:prstGeom>
        </p:spPr>
      </p:pic>
      <p:sp>
        <p:nvSpPr>
          <p:cNvPr id="3" name="Text Box 2"/>
          <p:cNvSpPr txBox="true"/>
          <p:nvPr/>
        </p:nvSpPr>
        <p:spPr>
          <a:xfrm>
            <a:off x="3181350" y="4323080"/>
            <a:ext cx="235712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1.4 Create hosted zone</a:t>
            </a:r>
            <a:endParaRPr lang="en-US" altLang="en-US" sz="120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"/>
          <p:cNvSpPr txBox="true"/>
          <p:nvPr>
            <p:ph type="title"/>
          </p:nvPr>
        </p:nvSpPr>
        <p:spPr>
          <a:xfrm>
            <a:off x="450875" y="1864090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FFFFF"/>
                </a:solidFill>
                <a:latin typeface="+mn-ea"/>
                <a:cs typeface="+mn-ea"/>
              </a:rPr>
              <a:t>2</a:t>
            </a:r>
            <a:endParaRPr lang="en-US" altLang="en-US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523" name="Google Shape;523;p48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524" name="Google Shape;524;p48"/>
          <p:cNvSpPr txBox="true"/>
          <p:nvPr>
            <p:ph type="subTitle" idx="1"/>
          </p:nvPr>
        </p:nvSpPr>
        <p:spPr>
          <a:xfrm>
            <a:off x="1179075" y="2687950"/>
            <a:ext cx="6754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US" sz="4800" b="1">
                <a:latin typeface="Spectral"/>
                <a:ea typeface="Spectral"/>
                <a:cs typeface="Spectral"/>
                <a:sym typeface="Spectral"/>
              </a:rPr>
              <a:t>Prepare Docker Image</a:t>
            </a:r>
            <a:endParaRPr sz="4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560" y="56515"/>
            <a:ext cx="5985510" cy="158496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US">
                <a:solidFill>
                  <a:srgbClr val="0043C1"/>
                </a:solidFill>
                <a:latin typeface="+mn-lt"/>
                <a:cs typeface="+mn-lt"/>
              </a:rPr>
              <a:t>2</a:t>
            </a: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>
                <a:solidFill>
                  <a:srgbClr val="252525"/>
                </a:solidFill>
                <a:sym typeface="+mn-ea"/>
              </a:rPr>
              <a:t>Prepare Docker Image</a:t>
            </a:r>
            <a:endParaRPr lang="en-US" altLang="en-US">
              <a:solidFill>
                <a:srgbClr val="373334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96390" y="1354455"/>
            <a:ext cx="595122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2.1 </a:t>
            </a:r>
            <a:r>
              <a:rPr lang="en-US" altLang="en-US">
                <a:sym typeface="+mn-ea"/>
              </a:rPr>
              <a:t>Siapkan file yang dibutuhkan web pesbuk dan letakkan dalam satu folder dengan Dockerfile</a:t>
            </a:r>
            <a:endParaRPr lang="en-US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+mn-e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6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7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8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67535" y="1812925"/>
            <a:ext cx="4600575" cy="2945130"/>
          </a:xfrm>
          <a:prstGeom prst="rect">
            <a:avLst/>
          </a:prstGeom>
        </p:spPr>
      </p:pic>
      <p:sp>
        <p:nvSpPr>
          <p:cNvPr id="4" name="Text Box 3"/>
          <p:cNvSpPr txBox="true"/>
          <p:nvPr/>
        </p:nvSpPr>
        <p:spPr>
          <a:xfrm>
            <a:off x="2676525" y="4758055"/>
            <a:ext cx="25596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2.1 Dockerfile web pesbuk</a:t>
            </a:r>
            <a:endParaRPr lang="en-US" altLang="en-US" sz="1200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560" y="56515"/>
            <a:ext cx="5985510" cy="158496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US">
                <a:solidFill>
                  <a:srgbClr val="0043C1"/>
                </a:solidFill>
                <a:latin typeface="+mn-lt"/>
                <a:cs typeface="+mn-lt"/>
              </a:rPr>
              <a:t>2</a:t>
            </a: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>
                <a:solidFill>
                  <a:srgbClr val="252525"/>
                </a:solidFill>
                <a:sym typeface="+mn-ea"/>
              </a:rPr>
              <a:t>Prepare Docker Image</a:t>
            </a:r>
            <a:endParaRPr lang="en-US" altLang="en-US">
              <a:solidFill>
                <a:srgbClr val="373334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96390" y="1354455"/>
            <a:ext cx="595122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2.2 </a:t>
            </a:r>
            <a:r>
              <a:rPr lang="en-US" altLang="en-US">
                <a:sym typeface="+mn-ea"/>
              </a:rPr>
              <a:t>Siapkan file yang dibutuhkan web pesbuk dan letakkan dalam satu folder dengan Dockerfile</a:t>
            </a:r>
            <a:endParaRPr lang="en-US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+mn-e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6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7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8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3542665" y="4109720"/>
            <a:ext cx="233997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2.3 Docker image push</a:t>
            </a:r>
            <a:endParaRPr lang="en-US" altLang="en-US" sz="1200">
              <a:sym typeface="+mn-ea"/>
            </a:endParaRPr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23745" y="3347720"/>
            <a:ext cx="5953125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745" y="1833880"/>
            <a:ext cx="5267325" cy="828675"/>
          </a:xfrm>
          <a:prstGeom prst="rect">
            <a:avLst/>
          </a:prstGeom>
        </p:spPr>
      </p:pic>
      <p:sp>
        <p:nvSpPr>
          <p:cNvPr id="6" name="Text Box 5"/>
          <p:cNvSpPr txBox="true"/>
          <p:nvPr/>
        </p:nvSpPr>
        <p:spPr>
          <a:xfrm>
            <a:off x="3551555" y="2662555"/>
            <a:ext cx="23310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2.2 Docker build image</a:t>
            </a:r>
            <a:endParaRPr lang="en-US" altLang="en-US" sz="1200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"/>
          <p:cNvSpPr txBox="true"/>
          <p:nvPr>
            <p:ph type="title"/>
          </p:nvPr>
        </p:nvSpPr>
        <p:spPr>
          <a:xfrm>
            <a:off x="435635" y="1749790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FFFFF"/>
                </a:solidFill>
                <a:latin typeface="+mn-ea"/>
                <a:cs typeface="+mn-ea"/>
              </a:rPr>
              <a:t>3</a:t>
            </a:r>
            <a:endParaRPr lang="en-US" altLang="en-US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523" name="Google Shape;523;p48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524" name="Google Shape;524;p48"/>
          <p:cNvSpPr txBox="true"/>
          <p:nvPr>
            <p:ph type="subTitle" idx="1"/>
          </p:nvPr>
        </p:nvSpPr>
        <p:spPr>
          <a:xfrm>
            <a:off x="1194315" y="2817490"/>
            <a:ext cx="6754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US" sz="4800" b="1">
                <a:latin typeface="Spectral"/>
                <a:ea typeface="Spectral"/>
                <a:cs typeface="Spectral"/>
                <a:sym typeface="Spectral"/>
              </a:rPr>
              <a:t>Install Kops</a:t>
            </a:r>
            <a:endParaRPr lang="en-US" altLang="en-US" sz="4800" b="1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560" y="56515"/>
            <a:ext cx="5985510" cy="158496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US">
                <a:solidFill>
                  <a:srgbClr val="0043C1"/>
                </a:solidFill>
                <a:latin typeface="+mn-lt"/>
                <a:cs typeface="+mn-lt"/>
              </a:rPr>
              <a:t>3</a:t>
            </a: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 altLang="en-US">
                <a:solidFill>
                  <a:srgbClr val="252525"/>
                </a:solidFill>
                <a:sym typeface="+mn-ea"/>
              </a:rPr>
              <a:t>Install Kops</a:t>
            </a:r>
            <a:endParaRPr lang="en-US" altLang="en-US">
              <a:solidFill>
                <a:srgbClr val="373334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96390" y="1354455"/>
            <a:ext cx="595122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3.1 </a:t>
            </a:r>
            <a:r>
              <a:rPr lang="en-US" altLang="en-US">
                <a:sym typeface="+mn-ea"/>
              </a:rPr>
              <a:t>Install AWS CLI dan koneksikan akun AWS kebastion</a:t>
            </a:r>
            <a:endParaRPr lang="en-US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+mn-e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6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7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8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2993390" y="2712085"/>
            <a:ext cx="174117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3.1 AWS CLI  </a:t>
            </a:r>
            <a:endParaRPr lang="en-US" altLang="en-US" sz="1200">
              <a:sym typeface="+mn-ea"/>
            </a:endParaRPr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33270" y="1871345"/>
            <a:ext cx="3590925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560" y="56515"/>
            <a:ext cx="5985510" cy="158496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US">
                <a:solidFill>
                  <a:srgbClr val="0043C1"/>
                </a:solidFill>
                <a:latin typeface="+mn-lt"/>
                <a:cs typeface="+mn-lt"/>
              </a:rPr>
              <a:t>3</a:t>
            </a: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 altLang="en-US">
                <a:solidFill>
                  <a:srgbClr val="252525"/>
                </a:solidFill>
                <a:sym typeface="+mn-ea"/>
              </a:rPr>
              <a:t>Install Kops</a:t>
            </a:r>
            <a:endParaRPr lang="en-US" altLang="en-US">
              <a:solidFill>
                <a:srgbClr val="373334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96390" y="1354455"/>
            <a:ext cx="595122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3.2 </a:t>
            </a:r>
            <a:r>
              <a:rPr lang="en-US" altLang="en-US">
                <a:sym typeface="+mn-ea"/>
              </a:rPr>
              <a:t>Install kops pada bastion</a:t>
            </a:r>
            <a:endParaRPr lang="en-US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+mn-e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6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7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8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3166110" y="4702810"/>
            <a:ext cx="179070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3.2 Install kops</a:t>
            </a:r>
            <a:endParaRPr lang="en-US" altLang="en-US" sz="1200">
              <a:sym typeface="+mn-ea"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28825" y="1706245"/>
            <a:ext cx="5383530" cy="30314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"/>
          <p:cNvSpPr txBox="true"/>
          <p:nvPr>
            <p:ph type="title"/>
          </p:nvPr>
        </p:nvSpPr>
        <p:spPr>
          <a:xfrm>
            <a:off x="435635" y="1749790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FFFFF"/>
                </a:solidFill>
                <a:latin typeface="+mn-ea"/>
                <a:cs typeface="+mn-ea"/>
              </a:rPr>
              <a:t>4</a:t>
            </a:r>
            <a:endParaRPr lang="en-US" altLang="en-US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523" name="Google Shape;523;p48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524" name="Google Shape;524;p48"/>
          <p:cNvSpPr txBox="true"/>
          <p:nvPr>
            <p:ph type="subTitle" idx="1"/>
          </p:nvPr>
        </p:nvSpPr>
        <p:spPr>
          <a:xfrm>
            <a:off x="1194315" y="2817490"/>
            <a:ext cx="6754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US" sz="4800" b="1">
                <a:latin typeface="Spectral"/>
                <a:ea typeface="Spectral"/>
                <a:cs typeface="Spectral"/>
                <a:sym typeface="Spectral"/>
              </a:rPr>
              <a:t>Deploy all setting using kubernetes</a:t>
            </a:r>
            <a:endParaRPr lang="en-US" altLang="en-US" sz="4800" b="1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560" y="56515"/>
            <a:ext cx="7486015" cy="158496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US">
                <a:solidFill>
                  <a:srgbClr val="0043C1"/>
                </a:solidFill>
                <a:latin typeface="+mn-lt"/>
                <a:cs typeface="+mn-lt"/>
              </a:rPr>
              <a:t>4</a:t>
            </a: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Deploy all setting using kubernetes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96390" y="1354455"/>
            <a:ext cx="595122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4.1 </a:t>
            </a:r>
            <a:r>
              <a:rPr lang="en-US" altLang="en-US">
                <a:sym typeface="+mn-ea"/>
              </a:rPr>
              <a:t>Jalankan </a:t>
            </a:r>
            <a:r>
              <a:rPr lang="en-US" altLang="en-US">
                <a:latin typeface="+mj-ea"/>
                <a:cs typeface="+mj-ea"/>
                <a:sym typeface="+mn-ea"/>
              </a:rPr>
              <a:t>3 </a:t>
            </a:r>
            <a:r>
              <a:rPr lang="en-US" altLang="en-US">
                <a:sym typeface="+mn-ea"/>
              </a:rPr>
              <a:t>file yaml ini agar dapat menggunakan ingress (karena ingress bukan default dari kubernetes) </a:t>
            </a:r>
            <a:endParaRPr lang="en-US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+mn-e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6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7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8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2630805" y="3780155"/>
            <a:ext cx="40055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4.1 konfigurasi web pesbuk dengan kubernetes </a:t>
            </a:r>
            <a:endParaRPr lang="en-US" altLang="en-US" sz="1200">
              <a:sym typeface="+mn-ea"/>
            </a:endParaRPr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345" y="1932305"/>
            <a:ext cx="5524500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1626870" y="0"/>
            <a:ext cx="6165850" cy="5143500"/>
          </a:xfrm>
          <a:prstGeom prst="parallelogram">
            <a:avLst>
              <a:gd name="adj" fmla="val 25000"/>
            </a:avLst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28"/>
          <p:cNvSpPr txBox="true"/>
          <p:nvPr>
            <p:ph type="subTitle" idx="1"/>
          </p:nvPr>
        </p:nvSpPr>
        <p:spPr>
          <a:xfrm>
            <a:off x="2814320" y="1223010"/>
            <a:ext cx="3887470" cy="2671445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+mn-ea"/>
                <a:cs typeface="+mn-ea"/>
                <a:sym typeface="+mn-ea"/>
              </a:rPr>
              <a:t>Kalian   diposisikan   sebagai  seorang  DevOps   di</a:t>
            </a:r>
            <a:r>
              <a:rPr lang="en-US" altLang="en-US" sz="1200">
                <a:latin typeface="+mn-ea"/>
                <a:cs typeface="+mn-ea"/>
                <a:sym typeface="+mn-ea"/>
              </a:rPr>
              <a:t> </a:t>
            </a:r>
            <a:r>
              <a:rPr lang="en-US" sz="1200">
                <a:latin typeface="+mn-ea"/>
                <a:cs typeface="+mn-ea"/>
                <a:sym typeface="+mn-ea"/>
              </a:rPr>
              <a:t>perusahaan  </a:t>
            </a:r>
            <a:r>
              <a:rPr lang="en-US" altLang="en-US" sz="1200">
                <a:latin typeface="+mn-ea"/>
                <a:cs typeface="+mn-ea"/>
                <a:sym typeface="+mn-ea"/>
              </a:rPr>
              <a:t> yang </a:t>
            </a:r>
            <a:r>
              <a:rPr lang="en-US" sz="1200">
                <a:latin typeface="+mn-ea"/>
                <a:cs typeface="+mn-ea"/>
                <a:sym typeface="+mn-ea"/>
              </a:rPr>
              <a:t>akan memigrasikan layanan yang</a:t>
            </a:r>
            <a:r>
              <a:rPr lang="en-US" altLang="en-US" sz="1200">
                <a:latin typeface="+mn-ea"/>
                <a:cs typeface="+mn-ea"/>
                <a:sym typeface="+mn-ea"/>
              </a:rPr>
              <a:t> </a:t>
            </a:r>
            <a:r>
              <a:rPr lang="en-US" sz="1200">
                <a:latin typeface="+mn-ea"/>
                <a:cs typeface="+mn-ea"/>
                <a:sym typeface="+mn-ea"/>
              </a:rPr>
              <a:t>mereka miliki menjadi container base</a:t>
            </a:r>
            <a:r>
              <a:rPr lang="en-US" altLang="en-US" sz="1200">
                <a:latin typeface="+mn-ea"/>
                <a:cs typeface="+mn-ea"/>
                <a:sym typeface="+mn-ea"/>
              </a:rPr>
              <a:t> </a:t>
            </a:r>
            <a:r>
              <a:rPr lang="en-US" sz="1200">
                <a:latin typeface="+mn-ea"/>
                <a:cs typeface="+mn-ea"/>
                <a:sym typeface="+mn-ea"/>
              </a:rPr>
              <a:t>dengan mengintegrasikan ke layanan AWS. Tadinya mereka memiliki 2 server yaitu staging</a:t>
            </a:r>
            <a:r>
              <a:rPr lang="en-US" altLang="en-US" sz="1200">
                <a:latin typeface="+mn-ea"/>
                <a:cs typeface="+mn-ea"/>
                <a:sym typeface="+mn-ea"/>
              </a:rPr>
              <a:t> </a:t>
            </a:r>
            <a:r>
              <a:rPr lang="en-US" sz="1200">
                <a:latin typeface="+mn-ea"/>
                <a:cs typeface="+mn-ea"/>
                <a:sym typeface="+mn-ea"/>
              </a:rPr>
              <a:t>dan production dengan tiga aplikasi yaitu sosial media pesbuk, website company, dan blog</a:t>
            </a:r>
            <a:r>
              <a:rPr lang="en-US" altLang="en-US" sz="1200">
                <a:latin typeface="+mn-ea"/>
                <a:cs typeface="+mn-ea"/>
                <a:sym typeface="+mn-ea"/>
              </a:rPr>
              <a:t> </a:t>
            </a:r>
            <a:r>
              <a:rPr lang="en-US" sz="1200">
                <a:latin typeface="+mn-ea"/>
                <a:cs typeface="+mn-ea"/>
                <a:sym typeface="+mn-ea"/>
              </a:rPr>
              <a:t>documentation berbasis wordpress. Mereka berencana memindahkan semua service kekubernetes.Bagaimanakan kalian menyusun infrastruktur tersebut agar bisa berjalan sesuai denganrencana yang diberikan kepada kalian ?</a:t>
            </a:r>
            <a:endParaRPr sz="1200" i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8"/>
          <p:cNvSpPr txBox="true"/>
          <p:nvPr>
            <p:ph type="body" idx="4294967295"/>
          </p:nvPr>
        </p:nvSpPr>
        <p:spPr>
          <a:xfrm>
            <a:off x="3452235" y="270310"/>
            <a:ext cx="2238300" cy="952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90CCFA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“</a:t>
            </a:r>
            <a:endParaRPr sz="12000">
              <a:solidFill>
                <a:srgbClr val="90CCFA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3" name="Google Shape;183;p28"/>
          <p:cNvSpPr txBox="true"/>
          <p:nvPr>
            <p:ph type="subTitle" idx="2"/>
          </p:nvPr>
        </p:nvSpPr>
        <p:spPr>
          <a:xfrm>
            <a:off x="3153525" y="4011200"/>
            <a:ext cx="2238300" cy="6162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—</a:t>
            </a:r>
            <a:r>
              <a:rPr lang="en-US" altLang="en-US"/>
              <a:t>  Study  Case</a:t>
            </a: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560" y="68580"/>
            <a:ext cx="7486015" cy="158496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US">
                <a:solidFill>
                  <a:srgbClr val="0043C1"/>
                </a:solidFill>
                <a:latin typeface="+mn-lt"/>
                <a:cs typeface="+mn-lt"/>
              </a:rPr>
              <a:t>4</a:t>
            </a: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Deploy all setting using kubernetes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96390" y="1354455"/>
            <a:ext cx="595122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4.2 </a:t>
            </a:r>
            <a:r>
              <a:rPr lang="en-US" altLang="en-US">
                <a:sym typeface="+mn-ea"/>
              </a:rPr>
              <a:t>Jalankan command dibawah untuk melakukan configurasi heml dan membuat cert-manager yang akan dibutuhkan untuk membuat ssl dengan ssl  manager</a:t>
            </a:r>
            <a:endParaRPr lang="en-US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+mn-e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6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7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8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3627755" y="3937000"/>
            <a:ext cx="262826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4.2 konfigurasi heml for ssl </a:t>
            </a:r>
            <a:endParaRPr lang="en-US" altLang="en-US" sz="1200">
              <a:sym typeface="+mn-ea"/>
            </a:endParaRPr>
          </a:p>
        </p:txBody>
      </p:sp>
      <p:pic>
        <p:nvPicPr>
          <p:cNvPr id="1" name="Picture 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220" y="2051050"/>
            <a:ext cx="6924675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560" y="56515"/>
            <a:ext cx="7486015" cy="158496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US">
                <a:solidFill>
                  <a:srgbClr val="0043C1"/>
                </a:solidFill>
                <a:latin typeface="+mn-lt"/>
                <a:cs typeface="+mn-lt"/>
              </a:rPr>
              <a:t>4</a:t>
            </a: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Deploy all setting using kubernetes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96390" y="1354455"/>
            <a:ext cx="595122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4.3 </a:t>
            </a:r>
            <a:r>
              <a:rPr lang="en-US" altLang="en-US">
                <a:sym typeface="+mn-ea"/>
              </a:rPr>
              <a:t>Jalankan pesbuk-all (berisi namespace , deploy, ingress, service issuer, ingress dan secret)</a:t>
            </a:r>
            <a:endParaRPr lang="en-US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+mn-e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6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7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8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2630805" y="4730750"/>
            <a:ext cx="40055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4.</a:t>
            </a:r>
            <a:r>
              <a:rPr lang="" altLang="en-US" sz="1200">
                <a:sym typeface="+mn-ea"/>
              </a:rPr>
              <a:t>3</a:t>
            </a:r>
            <a:r>
              <a:rPr lang="en-US" altLang="en-US" sz="1200">
                <a:sym typeface="+mn-ea"/>
              </a:rPr>
              <a:t> konfigurasi web pesbuk dengan kubernetes </a:t>
            </a:r>
            <a:endParaRPr lang="en-US" altLang="en-US" sz="1200">
              <a:sym typeface="+mn-ea"/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95475" y="1884680"/>
            <a:ext cx="5476240" cy="28460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560" y="56515"/>
            <a:ext cx="7486015" cy="158496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altLang="en-US">
                <a:solidFill>
                  <a:srgbClr val="0043C1"/>
                </a:solidFill>
                <a:latin typeface="+mn-lt"/>
                <a:cs typeface="+mn-lt"/>
              </a:rPr>
              <a:t>4</a:t>
            </a: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 altLang="en-US">
                <a:solidFill>
                  <a:schemeClr val="tx1"/>
                </a:solidFill>
                <a:sym typeface="+mn-ea"/>
              </a:rPr>
              <a:t>Deploy all setting using kubernetes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96390" y="1354455"/>
            <a:ext cx="595122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4.</a:t>
            </a:r>
            <a:r>
              <a:rPr lang="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4</a:t>
            </a: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 </a:t>
            </a:r>
            <a:r>
              <a:rPr lang="" altLang="en-US">
                <a:sym typeface="+mn-ea"/>
              </a:rPr>
              <a:t>Pengecekan Ingress</a:t>
            </a:r>
            <a:endParaRPr lang="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+mn-ea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6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7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8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sp>
        <p:nvSpPr>
          <p:cNvPr id="4" name="Text Box 3"/>
          <p:cNvSpPr txBox="true"/>
          <p:nvPr/>
        </p:nvSpPr>
        <p:spPr>
          <a:xfrm>
            <a:off x="3342640" y="3425825"/>
            <a:ext cx="245872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4.</a:t>
            </a:r>
            <a:r>
              <a:rPr lang="" altLang="en-US" sz="1200">
                <a:sym typeface="+mn-ea"/>
              </a:rPr>
              <a:t>4</a:t>
            </a:r>
            <a:r>
              <a:rPr lang="en-US" altLang="en-US" sz="1200">
                <a:sym typeface="+mn-ea"/>
              </a:rPr>
              <a:t> </a:t>
            </a:r>
            <a:r>
              <a:rPr lang="" altLang="en-US" sz="1200">
                <a:sym typeface="+mn-ea"/>
              </a:rPr>
              <a:t>Pengecekan Ingress</a:t>
            </a:r>
            <a:r>
              <a:rPr lang="en-US" altLang="en-US" sz="1200">
                <a:sym typeface="+mn-ea"/>
              </a:rPr>
              <a:t> </a:t>
            </a:r>
            <a:endParaRPr lang="en-US" altLang="en-US" sz="1200">
              <a:sym typeface="+mn-ea"/>
            </a:endParaRPr>
          </a:p>
        </p:txBody>
      </p:sp>
      <p:pic>
        <p:nvPicPr>
          <p:cNvPr id="1" name="Picture 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64970" y="1932305"/>
            <a:ext cx="6239510" cy="1429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>
            <a:alpha val="0"/>
          </a:srgbClr>
        </a:solidFill>
        <a:effectLst/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55"/>
          <p:cNvPicPr preferRelativeResize="false"/>
          <p:nvPr/>
        </p:nvPicPr>
        <p:blipFill rotWithShape="true">
          <a:blip r:embed="rId1"/>
          <a:srcRect l="12766" t="15681" r="3516" b="17473"/>
          <a:stretch>
            <a:fillRect/>
          </a:stretch>
        </p:blipFill>
        <p:spPr>
          <a:xfrm>
            <a:off x="1167450" y="534324"/>
            <a:ext cx="7655547" cy="40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5"/>
          <p:cNvSpPr/>
          <p:nvPr/>
        </p:nvSpPr>
        <p:spPr>
          <a:xfrm rot="-5400000">
            <a:off x="-1173125" y="2799675"/>
            <a:ext cx="46152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6" name="Google Shape;646;p55"/>
          <p:cNvSpPr txBox="true"/>
          <p:nvPr>
            <p:ph type="ctrTitle"/>
          </p:nvPr>
        </p:nvSpPr>
        <p:spPr>
          <a:xfrm>
            <a:off x="1504500" y="1859401"/>
            <a:ext cx="6135000" cy="11568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6400">
                <a:solidFill>
                  <a:srgbClr val="252525"/>
                </a:solidFill>
              </a:rPr>
              <a:t>Thanks</a:t>
            </a:r>
            <a:r>
              <a:rPr lang="en-US" sz="6400">
                <a:solidFill>
                  <a:srgbClr val="0043C1"/>
                </a:solidFill>
              </a:rPr>
              <a:t>!</a:t>
            </a:r>
            <a:endParaRPr sz="6400">
              <a:solidFill>
                <a:srgbClr val="0043C1"/>
              </a:solidFill>
            </a:endParaRPr>
          </a:p>
        </p:txBody>
      </p:sp>
      <p:sp>
        <p:nvSpPr>
          <p:cNvPr id="647" name="Google Shape;647;p55"/>
          <p:cNvSpPr txBox="true"/>
          <p:nvPr>
            <p:ph type="ctrTitle"/>
          </p:nvPr>
        </p:nvSpPr>
        <p:spPr>
          <a:xfrm>
            <a:off x="1319850" y="3017644"/>
            <a:ext cx="6809100" cy="6030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2000">
                <a:latin typeface="Spectral"/>
                <a:ea typeface="Spectral"/>
                <a:cs typeface="Spectral"/>
                <a:sym typeface="Spectral"/>
              </a:rPr>
              <a:t>Does </a:t>
            </a:r>
            <a:r>
              <a:rPr lang="en-US" sz="2000" b="1">
                <a:latin typeface="Spectral"/>
                <a:ea typeface="Spectral"/>
                <a:cs typeface="Spectral"/>
                <a:sym typeface="Spectral"/>
              </a:rPr>
              <a:t>anyone</a:t>
            </a:r>
            <a:r>
              <a:rPr lang="en-US" sz="2000">
                <a:latin typeface="Spectral Light"/>
                <a:ea typeface="Spectral Light"/>
                <a:cs typeface="Spectral Light"/>
                <a:sym typeface="Spectral Light"/>
              </a:rPr>
              <a:t> have any questions?</a:t>
            </a:r>
            <a:endParaRPr sz="1400">
              <a:latin typeface="Spectral Light"/>
              <a:ea typeface="Spectral Light"/>
              <a:cs typeface="Spectral Light"/>
              <a:sym typeface="Spectral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2000">
              <a:solidFill>
                <a:srgbClr val="434343"/>
              </a:solidFill>
              <a:latin typeface="Josefin Slab Thin"/>
              <a:ea typeface="Josefin Slab Thin"/>
              <a:cs typeface="Josefin Slab Thin"/>
              <a:sym typeface="Josefin Slab Th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" y="241935"/>
            <a:ext cx="9127490" cy="497078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2" name="Google Shape;172;p27"/>
          <p:cNvSpPr/>
          <p:nvPr/>
        </p:nvSpPr>
        <p:spPr>
          <a:xfrm rot="10800000">
            <a:off x="7816850" y="4947285"/>
            <a:ext cx="1318895" cy="762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174" name="Google Shape;174;p27"/>
          <p:cNvSpPr txBox="true"/>
          <p:nvPr>
            <p:ph type="title"/>
          </p:nvPr>
        </p:nvSpPr>
        <p:spPr>
          <a:xfrm>
            <a:off x="8255" y="100965"/>
            <a:ext cx="2680335" cy="647065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>
                <a:solidFill>
                  <a:schemeClr val="lt1"/>
                </a:solidFill>
              </a:rPr>
              <a:t>Topology </a:t>
            </a:r>
            <a:r>
              <a:rPr lang="en-US" sz="2400">
                <a:solidFill>
                  <a:srgbClr val="90CCFA"/>
                </a:solidFill>
              </a:rPr>
              <a:t>!</a:t>
            </a:r>
            <a:endParaRPr sz="2400">
              <a:solidFill>
                <a:srgbClr val="90CCFA"/>
              </a:solidFill>
            </a:endParaRPr>
          </a:p>
        </p:txBody>
      </p:sp>
      <p:pic>
        <p:nvPicPr>
          <p:cNvPr id="6" name="Picture 5" descr="SP3-Cilsy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460" y="502285"/>
            <a:ext cx="6417310" cy="4587875"/>
          </a:xfrm>
          <a:prstGeom prst="rect">
            <a:avLst/>
          </a:prstGeom>
        </p:spPr>
      </p:pic>
    </p:spTree>
  </p:cSld>
  <p:clrMapOvr>
    <a:masterClrMapping/>
  </p:clrMapOvr>
  <p:transition>
    <p:sndAc>
      <p:endSnd/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true"/>
          <p:nvPr/>
        </p:nvSpPr>
        <p:spPr>
          <a:xfrm>
            <a:off x="566420" y="3339465"/>
            <a:ext cx="1727835" cy="23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U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Minimum Capacity</a:t>
            </a:r>
            <a:endParaRPr sz="1000">
              <a:solidFill>
                <a:srgbClr val="434343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sp>
        <p:nvSpPr>
          <p:cNvPr id="306" name="Google Shape;306;p40"/>
          <p:cNvSpPr/>
          <p:nvPr/>
        </p:nvSpPr>
        <p:spPr>
          <a:xfrm rot="10800000" flipH="true">
            <a:off x="5237228" y="1910797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23" name="Google Shape;323;p40"/>
          <p:cNvGrpSpPr/>
          <p:nvPr/>
        </p:nvGrpSpPr>
        <p:grpSpPr>
          <a:xfrm>
            <a:off x="535101" y="1415138"/>
            <a:ext cx="1791300" cy="1791300"/>
            <a:chOff x="535101" y="1415138"/>
            <a:chExt cx="1791300" cy="1791300"/>
          </a:xfrm>
        </p:grpSpPr>
        <p:sp>
          <p:nvSpPr>
            <p:cNvPr id="324" name="Google Shape;324;p40"/>
            <p:cNvSpPr/>
            <p:nvPr/>
          </p:nvSpPr>
          <p:spPr>
            <a:xfrm>
              <a:off x="535101" y="1415138"/>
              <a:ext cx="1791300" cy="17913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25" name="Google Shape;325;p40"/>
            <p:cNvGrpSpPr/>
            <p:nvPr/>
          </p:nvGrpSpPr>
          <p:grpSpPr>
            <a:xfrm>
              <a:off x="566612" y="1446778"/>
              <a:ext cx="1463734" cy="1463792"/>
              <a:chOff x="3336475" y="1922375"/>
              <a:chExt cx="636600" cy="636625"/>
            </a:xfrm>
          </p:grpSpPr>
          <p:sp>
            <p:nvSpPr>
              <p:cNvPr id="326" name="Google Shape;326;p40"/>
              <p:cNvSpPr/>
              <p:nvPr/>
            </p:nvSpPr>
            <p:spPr>
              <a:xfrm>
                <a:off x="3719025" y="1922375"/>
                <a:ext cx="254050" cy="235575"/>
              </a:xfrm>
              <a:custGeom>
                <a:avLst/>
                <a:gdLst/>
                <a:ahLst/>
                <a:cxnLst/>
                <a:rect l="l" t="t" r="r" b="b"/>
                <a:pathLst>
                  <a:path w="10162" h="9423" extrusionOk="false">
                    <a:moveTo>
                      <a:pt x="0" y="0"/>
                    </a:moveTo>
                    <a:lnTo>
                      <a:pt x="0" y="7374"/>
                    </a:lnTo>
                    <a:cubicBezTo>
                      <a:pt x="1842" y="7437"/>
                      <a:pt x="3599" y="8163"/>
                      <a:pt x="4949" y="9423"/>
                    </a:cubicBezTo>
                    <a:lnTo>
                      <a:pt x="5839" y="8533"/>
                    </a:lnTo>
                    <a:lnTo>
                      <a:pt x="10162" y="4210"/>
                    </a:lnTo>
                    <a:cubicBezTo>
                      <a:pt x="7430" y="1569"/>
                      <a:pt x="3797" y="66"/>
                      <a:pt x="0" y="0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false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7" name="Google Shape;327;p40"/>
              <p:cNvSpPr/>
              <p:nvPr/>
            </p:nvSpPr>
            <p:spPr>
              <a:xfrm>
                <a:off x="3451350" y="1922375"/>
                <a:ext cx="254075" cy="235575"/>
              </a:xfrm>
              <a:custGeom>
                <a:avLst/>
                <a:gdLst/>
                <a:ahLst/>
                <a:cxnLst/>
                <a:rect l="l" t="t" r="r" b="b"/>
                <a:pathLst>
                  <a:path w="10163" h="9423" extrusionOk="false">
                    <a:moveTo>
                      <a:pt x="10162" y="0"/>
                    </a:moveTo>
                    <a:cubicBezTo>
                      <a:pt x="6366" y="66"/>
                      <a:pt x="2732" y="1569"/>
                      <a:pt x="0" y="4210"/>
                    </a:cubicBezTo>
                    <a:lnTo>
                      <a:pt x="4323" y="8533"/>
                    </a:lnTo>
                    <a:lnTo>
                      <a:pt x="5216" y="9423"/>
                    </a:lnTo>
                    <a:cubicBezTo>
                      <a:pt x="6563" y="8163"/>
                      <a:pt x="8320" y="7437"/>
                      <a:pt x="10162" y="7374"/>
                    </a:cubicBezTo>
                    <a:lnTo>
                      <a:pt x="10162" y="0"/>
                    </a:ln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false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8" name="Google Shape;328;p40"/>
              <p:cNvSpPr/>
              <p:nvPr/>
            </p:nvSpPr>
            <p:spPr>
              <a:xfrm>
                <a:off x="3336475" y="2037175"/>
                <a:ext cx="235650" cy="25407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10163" extrusionOk="false">
                    <a:moveTo>
                      <a:pt x="4213" y="0"/>
                    </a:moveTo>
                    <a:cubicBezTo>
                      <a:pt x="1569" y="2732"/>
                      <a:pt x="66" y="6366"/>
                      <a:pt x="0" y="10162"/>
                    </a:cubicBezTo>
                    <a:lnTo>
                      <a:pt x="7374" y="10162"/>
                    </a:lnTo>
                    <a:cubicBezTo>
                      <a:pt x="7437" y="8320"/>
                      <a:pt x="8166" y="6563"/>
                      <a:pt x="9426" y="5216"/>
                    </a:cubicBezTo>
                    <a:lnTo>
                      <a:pt x="8536" y="4323"/>
                    </a:lnTo>
                    <a:lnTo>
                      <a:pt x="4213" y="0"/>
                    </a:ln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false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29" name="Google Shape;329;p40"/>
              <p:cNvSpPr/>
              <p:nvPr/>
            </p:nvSpPr>
            <p:spPr>
              <a:xfrm>
                <a:off x="3336475" y="2304850"/>
                <a:ext cx="235575" cy="254150"/>
              </a:xfrm>
              <a:custGeom>
                <a:avLst/>
                <a:gdLst/>
                <a:ahLst/>
                <a:cxnLst/>
                <a:rect l="l" t="t" r="r" b="b"/>
                <a:pathLst>
                  <a:path w="9423" h="10166" extrusionOk="false">
                    <a:moveTo>
                      <a:pt x="0" y="0"/>
                    </a:moveTo>
                    <a:cubicBezTo>
                      <a:pt x="63" y="3800"/>
                      <a:pt x="1566" y="7433"/>
                      <a:pt x="4210" y="10165"/>
                    </a:cubicBezTo>
                    <a:lnTo>
                      <a:pt x="8530" y="5842"/>
                    </a:lnTo>
                    <a:lnTo>
                      <a:pt x="9423" y="4953"/>
                    </a:lnTo>
                    <a:cubicBezTo>
                      <a:pt x="8163" y="3602"/>
                      <a:pt x="7433" y="1845"/>
                      <a:pt x="7374" y="0"/>
                    </a:cubicBezTo>
                    <a:close/>
                  </a:path>
                </a:pathLst>
              </a:custGeom>
              <a:solidFill>
                <a:srgbClr val="90CC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false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30" name="Google Shape;330;p40"/>
            <p:cNvSpPr/>
            <p:nvPr/>
          </p:nvSpPr>
          <p:spPr>
            <a:xfrm>
              <a:off x="1030642" y="1910803"/>
              <a:ext cx="800100" cy="800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31" name="Google Shape;331;p40"/>
          <p:cNvSpPr txBox="true"/>
          <p:nvPr>
            <p:ph type="title"/>
          </p:nvPr>
        </p:nvSpPr>
        <p:spPr>
          <a:xfrm>
            <a:off x="410675" y="237925"/>
            <a:ext cx="39594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90CCFA"/>
                </a:solidFill>
              </a:rPr>
              <a:t>Buggeting </a:t>
            </a:r>
            <a:r>
              <a:rPr lang="en-US" altLang="en-US">
                <a:solidFill>
                  <a:schemeClr val="tx1"/>
                </a:solidFill>
              </a:rPr>
              <a:t>AWS</a:t>
            </a: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true"/>
          </p:cNvPicPr>
          <p:nvPr/>
        </p:nvPicPr>
        <p:blipFill>
          <a:blip r:embed="rId1"/>
          <a:srcRect r="52684"/>
          <a:stretch>
            <a:fillRect/>
          </a:stretch>
        </p:blipFill>
        <p:spPr>
          <a:xfrm>
            <a:off x="2943225" y="1079500"/>
            <a:ext cx="4445635" cy="3701415"/>
          </a:xfrm>
          <a:prstGeom prst="rect">
            <a:avLst/>
          </a:prstGeom>
        </p:spPr>
      </p:pic>
      <p:sp>
        <p:nvSpPr>
          <p:cNvPr id="22" name="Text Box 21"/>
          <p:cNvSpPr txBox="true"/>
          <p:nvPr/>
        </p:nvSpPr>
        <p:spPr>
          <a:xfrm>
            <a:off x="7322820" y="4535805"/>
            <a:ext cx="885825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 sz="1000">
                <a:sym typeface="+mn-ea"/>
              </a:rPr>
              <a:t>x 3 = 338,25</a:t>
            </a:r>
            <a:endParaRPr lang="" altLang="en-US" sz="100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/>
          <p:nvPr/>
        </p:nvSpPr>
        <p:spPr>
          <a:xfrm rot="10800000" flipH="true">
            <a:off x="5237228" y="1910797"/>
            <a:ext cx="800100" cy="800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1" name="Google Shape;331;p40"/>
          <p:cNvSpPr txBox="true"/>
          <p:nvPr>
            <p:ph type="title"/>
          </p:nvPr>
        </p:nvSpPr>
        <p:spPr>
          <a:xfrm>
            <a:off x="410675" y="237925"/>
            <a:ext cx="3959400" cy="10290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90CCFA"/>
                </a:solidFill>
              </a:rPr>
              <a:t>Buggeting </a:t>
            </a:r>
            <a:r>
              <a:rPr lang="en-US" altLang="en-US">
                <a:solidFill>
                  <a:schemeClr val="tx1"/>
                </a:solidFill>
              </a:rPr>
              <a:t>AWS</a:t>
            </a: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2" name="Google Shape;295;p40"/>
          <p:cNvSpPr txBox="true"/>
          <p:nvPr/>
        </p:nvSpPr>
        <p:spPr>
          <a:xfrm>
            <a:off x="566420" y="3347085"/>
            <a:ext cx="1727835" cy="24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false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US" sz="1200">
                <a:solidFill>
                  <a:srgbClr val="43434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Maximum Capacity</a:t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" name="Google Shape;307;p40"/>
          <p:cNvGrpSpPr/>
          <p:nvPr/>
        </p:nvGrpSpPr>
        <p:grpSpPr>
          <a:xfrm>
            <a:off x="534812" y="1407518"/>
            <a:ext cx="1791300" cy="1791300"/>
            <a:chOff x="4741687" y="1415138"/>
            <a:chExt cx="1791300" cy="1791300"/>
          </a:xfrm>
        </p:grpSpPr>
        <p:sp>
          <p:nvSpPr>
            <p:cNvPr id="14" name="Google Shape;308;p40"/>
            <p:cNvSpPr/>
            <p:nvPr/>
          </p:nvSpPr>
          <p:spPr>
            <a:xfrm rot="10800000" flipH="true">
              <a:off x="4741687" y="1415138"/>
              <a:ext cx="1791300" cy="17913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" name="Google Shape;309;p40"/>
            <p:cNvGrpSpPr/>
            <p:nvPr/>
          </p:nvGrpSpPr>
          <p:grpSpPr>
            <a:xfrm>
              <a:off x="4773225" y="1446778"/>
              <a:ext cx="1727924" cy="1463792"/>
              <a:chOff x="3336475" y="1922375"/>
              <a:chExt cx="751500" cy="636625"/>
            </a:xfrm>
          </p:grpSpPr>
          <p:sp>
            <p:nvSpPr>
              <p:cNvPr id="16" name="Google Shape;310;p40"/>
              <p:cNvSpPr/>
              <p:nvPr/>
            </p:nvSpPr>
            <p:spPr>
              <a:xfrm>
                <a:off x="3852375" y="2304850"/>
                <a:ext cx="235600" cy="254150"/>
              </a:xfrm>
              <a:custGeom>
                <a:avLst/>
                <a:gdLst/>
                <a:ahLst/>
                <a:cxnLst/>
                <a:rect l="l" t="t" r="r" b="b"/>
                <a:pathLst>
                  <a:path w="9424" h="10166" extrusionOk="false">
                    <a:moveTo>
                      <a:pt x="2049" y="0"/>
                    </a:moveTo>
                    <a:cubicBezTo>
                      <a:pt x="1990" y="1845"/>
                      <a:pt x="1260" y="3602"/>
                      <a:pt x="1" y="4953"/>
                    </a:cubicBezTo>
                    <a:lnTo>
                      <a:pt x="893" y="5842"/>
                    </a:lnTo>
                    <a:lnTo>
                      <a:pt x="5216" y="10165"/>
                    </a:lnTo>
                    <a:cubicBezTo>
                      <a:pt x="7857" y="7433"/>
                      <a:pt x="9361" y="3800"/>
                      <a:pt x="9423" y="0"/>
                    </a:cubicBezTo>
                    <a:close/>
                  </a:path>
                </a:pathLst>
              </a:cu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false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311;p40"/>
              <p:cNvSpPr/>
              <p:nvPr/>
            </p:nvSpPr>
            <p:spPr>
              <a:xfrm>
                <a:off x="3852300" y="2037175"/>
                <a:ext cx="235675" cy="254075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10163" extrusionOk="false">
                    <a:moveTo>
                      <a:pt x="5213" y="0"/>
                    </a:moveTo>
                    <a:lnTo>
                      <a:pt x="893" y="4323"/>
                    </a:lnTo>
                    <a:lnTo>
                      <a:pt x="1" y="5216"/>
                    </a:lnTo>
                    <a:cubicBezTo>
                      <a:pt x="1260" y="6563"/>
                      <a:pt x="1990" y="8320"/>
                      <a:pt x="2052" y="10162"/>
                    </a:cubicBezTo>
                    <a:lnTo>
                      <a:pt x="9426" y="10162"/>
                    </a:lnTo>
                    <a:cubicBezTo>
                      <a:pt x="9360" y="6366"/>
                      <a:pt x="7857" y="2732"/>
                      <a:pt x="5213" y="0"/>
                    </a:cubicBezTo>
                    <a:close/>
                  </a:path>
                </a:pathLst>
              </a:cu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false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" name="Google Shape;312;p40"/>
              <p:cNvSpPr/>
              <p:nvPr/>
            </p:nvSpPr>
            <p:spPr>
              <a:xfrm>
                <a:off x="3719025" y="1922375"/>
                <a:ext cx="254050" cy="235575"/>
              </a:xfrm>
              <a:custGeom>
                <a:avLst/>
                <a:gdLst/>
                <a:ahLst/>
                <a:cxnLst/>
                <a:rect l="l" t="t" r="r" b="b"/>
                <a:pathLst>
                  <a:path w="10162" h="9423" extrusionOk="false">
                    <a:moveTo>
                      <a:pt x="0" y="0"/>
                    </a:moveTo>
                    <a:lnTo>
                      <a:pt x="0" y="7374"/>
                    </a:lnTo>
                    <a:cubicBezTo>
                      <a:pt x="1842" y="7437"/>
                      <a:pt x="3599" y="8163"/>
                      <a:pt x="4949" y="9423"/>
                    </a:cubicBezTo>
                    <a:lnTo>
                      <a:pt x="5839" y="8533"/>
                    </a:lnTo>
                    <a:lnTo>
                      <a:pt x="10162" y="4210"/>
                    </a:lnTo>
                    <a:cubicBezTo>
                      <a:pt x="7430" y="1569"/>
                      <a:pt x="3797" y="66"/>
                      <a:pt x="0" y="0"/>
                    </a:cubicBezTo>
                    <a:close/>
                  </a:path>
                </a:pathLst>
              </a:cu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false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" name="Google Shape;313;p40"/>
              <p:cNvSpPr/>
              <p:nvPr/>
            </p:nvSpPr>
            <p:spPr>
              <a:xfrm>
                <a:off x="3451350" y="1922375"/>
                <a:ext cx="254075" cy="235575"/>
              </a:xfrm>
              <a:custGeom>
                <a:avLst/>
                <a:gdLst/>
                <a:ahLst/>
                <a:cxnLst/>
                <a:rect l="l" t="t" r="r" b="b"/>
                <a:pathLst>
                  <a:path w="10163" h="9423" extrusionOk="false">
                    <a:moveTo>
                      <a:pt x="10162" y="0"/>
                    </a:moveTo>
                    <a:cubicBezTo>
                      <a:pt x="6366" y="66"/>
                      <a:pt x="2732" y="1569"/>
                      <a:pt x="0" y="4210"/>
                    </a:cubicBezTo>
                    <a:lnTo>
                      <a:pt x="4323" y="8533"/>
                    </a:lnTo>
                    <a:lnTo>
                      <a:pt x="5216" y="9423"/>
                    </a:lnTo>
                    <a:cubicBezTo>
                      <a:pt x="6563" y="8163"/>
                      <a:pt x="8320" y="7437"/>
                      <a:pt x="10162" y="7374"/>
                    </a:cubicBezTo>
                    <a:lnTo>
                      <a:pt x="10162" y="0"/>
                    </a:lnTo>
                    <a:close/>
                  </a:path>
                </a:pathLst>
              </a:cu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false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314;p40"/>
              <p:cNvSpPr/>
              <p:nvPr/>
            </p:nvSpPr>
            <p:spPr>
              <a:xfrm>
                <a:off x="3336475" y="2037175"/>
                <a:ext cx="235650" cy="25407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10163" extrusionOk="false">
                    <a:moveTo>
                      <a:pt x="4213" y="0"/>
                    </a:moveTo>
                    <a:cubicBezTo>
                      <a:pt x="1569" y="2732"/>
                      <a:pt x="66" y="6366"/>
                      <a:pt x="0" y="10162"/>
                    </a:cubicBezTo>
                    <a:lnTo>
                      <a:pt x="7374" y="10162"/>
                    </a:lnTo>
                    <a:cubicBezTo>
                      <a:pt x="7437" y="8320"/>
                      <a:pt x="8166" y="6563"/>
                      <a:pt x="9426" y="5216"/>
                    </a:cubicBezTo>
                    <a:lnTo>
                      <a:pt x="8536" y="4323"/>
                    </a:lnTo>
                    <a:lnTo>
                      <a:pt x="4213" y="0"/>
                    </a:lnTo>
                    <a:close/>
                  </a:path>
                </a:pathLst>
              </a:cu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false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315;p40"/>
              <p:cNvSpPr/>
              <p:nvPr/>
            </p:nvSpPr>
            <p:spPr>
              <a:xfrm>
                <a:off x="3336475" y="2304850"/>
                <a:ext cx="235575" cy="254150"/>
              </a:xfrm>
              <a:custGeom>
                <a:avLst/>
                <a:gdLst/>
                <a:ahLst/>
                <a:cxnLst/>
                <a:rect l="l" t="t" r="r" b="b"/>
                <a:pathLst>
                  <a:path w="9423" h="10166" extrusionOk="false">
                    <a:moveTo>
                      <a:pt x="0" y="0"/>
                    </a:moveTo>
                    <a:cubicBezTo>
                      <a:pt x="63" y="3800"/>
                      <a:pt x="1566" y="7433"/>
                      <a:pt x="4210" y="10165"/>
                    </a:cubicBezTo>
                    <a:lnTo>
                      <a:pt x="8530" y="5842"/>
                    </a:lnTo>
                    <a:lnTo>
                      <a:pt x="9423" y="4953"/>
                    </a:lnTo>
                    <a:cubicBezTo>
                      <a:pt x="8163" y="3602"/>
                      <a:pt x="7433" y="1845"/>
                      <a:pt x="7374" y="0"/>
                    </a:cubicBezTo>
                    <a:close/>
                  </a:path>
                </a:pathLst>
              </a:custGeom>
              <a:solidFill>
                <a:srgbClr val="0043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false">
                <a:noAutofit/>
              </a:bodyPr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22" name="Picture 21"/>
          <p:cNvPicPr>
            <a:picLocks noChangeAspect="true"/>
          </p:cNvPicPr>
          <p:nvPr/>
        </p:nvPicPr>
        <p:blipFill>
          <a:blip r:embed="rId1"/>
          <a:srcRect l="52527" t="34" r="56" b="-34"/>
          <a:stretch>
            <a:fillRect/>
          </a:stretch>
        </p:blipFill>
        <p:spPr>
          <a:xfrm>
            <a:off x="2943225" y="1079500"/>
            <a:ext cx="4455160" cy="3701415"/>
          </a:xfrm>
          <a:prstGeom prst="rect">
            <a:avLst/>
          </a:prstGeom>
        </p:spPr>
      </p:pic>
      <p:sp>
        <p:nvSpPr>
          <p:cNvPr id="1" name="Text Box 0"/>
          <p:cNvSpPr txBox="true"/>
          <p:nvPr/>
        </p:nvSpPr>
        <p:spPr>
          <a:xfrm>
            <a:off x="7322820" y="4535805"/>
            <a:ext cx="885825" cy="245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000">
                <a:sym typeface="+mn-ea"/>
              </a:rPr>
              <a:t>x 3 = 3</a:t>
            </a:r>
            <a:r>
              <a:rPr lang="" altLang="en-US" sz="1000">
                <a:sym typeface="+mn-ea"/>
              </a:rPr>
              <a:t>83,88</a:t>
            </a:r>
            <a:endParaRPr lang="" altLang="en-US" sz="1000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true"/>
          <p:nvPr>
            <p:ph type="subTitle" idx="1"/>
          </p:nvPr>
        </p:nvSpPr>
        <p:spPr>
          <a:xfrm>
            <a:off x="1689100" y="2133600"/>
            <a:ext cx="1330960" cy="43815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solidFill>
                  <a:srgbClr val="90CCFA"/>
                </a:solidFill>
              </a:rPr>
              <a:t>Setting AWS</a:t>
            </a:r>
            <a:endParaRPr lang="en-US" altLang="en-US" sz="1400">
              <a:solidFill>
                <a:srgbClr val="90CCFA"/>
              </a:solidFill>
            </a:endParaRPr>
          </a:p>
        </p:txBody>
      </p:sp>
      <p:sp>
        <p:nvSpPr>
          <p:cNvPr id="189" name="Google Shape;189;p29"/>
          <p:cNvSpPr txBox="true"/>
          <p:nvPr>
            <p:ph type="subTitle" idx="2"/>
          </p:nvPr>
        </p:nvSpPr>
        <p:spPr>
          <a:xfrm>
            <a:off x="3217775" y="64625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252525"/>
                </a:solidFill>
              </a:rPr>
              <a:t>Prepare Docker Image</a:t>
            </a:r>
            <a:endParaRPr lang="en-US"/>
          </a:p>
        </p:txBody>
      </p:sp>
      <p:sp>
        <p:nvSpPr>
          <p:cNvPr id="190" name="Google Shape;190;p29"/>
          <p:cNvSpPr txBox="true"/>
          <p:nvPr>
            <p:ph type="title"/>
          </p:nvPr>
        </p:nvSpPr>
        <p:spPr>
          <a:xfrm>
            <a:off x="5767571" y="2571900"/>
            <a:ext cx="31608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252525"/>
                </a:solidFill>
              </a:rPr>
              <a:t>Agend</a:t>
            </a:r>
            <a:r>
              <a:rPr lang="en-US" sz="5200">
                <a:solidFill>
                  <a:srgbClr val="90CCFA"/>
                </a:solidFill>
              </a:rPr>
              <a:t>a</a:t>
            </a:r>
            <a:endParaRPr sz="5200">
              <a:solidFill>
                <a:srgbClr val="90CCFA"/>
              </a:solidFill>
            </a:endParaRPr>
          </a:p>
        </p:txBody>
      </p:sp>
      <p:sp>
        <p:nvSpPr>
          <p:cNvPr id="191" name="Google Shape;191;p29"/>
          <p:cNvSpPr txBox="true"/>
          <p:nvPr>
            <p:ph type="subTitle" idx="3"/>
          </p:nvPr>
        </p:nvSpPr>
        <p:spPr>
          <a:xfrm>
            <a:off x="1250200" y="25719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solidFill>
                  <a:srgbClr val="252525"/>
                </a:solidFill>
              </a:rPr>
              <a:t>Install Kops</a:t>
            </a:r>
            <a:endParaRPr lang="en-US" altLang="en-US" sz="1400">
              <a:solidFill>
                <a:srgbClr val="252525"/>
              </a:solidFill>
            </a:endParaRPr>
          </a:p>
        </p:txBody>
      </p:sp>
      <p:sp>
        <p:nvSpPr>
          <p:cNvPr id="192" name="Google Shape;192;p29"/>
          <p:cNvSpPr txBox="true"/>
          <p:nvPr>
            <p:ph type="subTitle" idx="4"/>
          </p:nvPr>
        </p:nvSpPr>
        <p:spPr>
          <a:xfrm>
            <a:off x="3468175" y="3341400"/>
            <a:ext cx="1542300" cy="11295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>
                <a:solidFill>
                  <a:schemeClr val="lt1"/>
                </a:solidFill>
              </a:rPr>
              <a:t>Deploy all setting using kubernetes</a:t>
            </a:r>
            <a:endParaRPr lang="en-US" altLang="en-US" sz="1400">
              <a:solidFill>
                <a:schemeClr val="lt1"/>
              </a:solidFill>
            </a:endParaRPr>
          </a:p>
        </p:txBody>
      </p:sp>
      <p:sp>
        <p:nvSpPr>
          <p:cNvPr id="193" name="Google Shape;193;p29"/>
          <p:cNvSpPr txBox="true"/>
          <p:nvPr>
            <p:ph type="title" idx="5"/>
          </p:nvPr>
        </p:nvSpPr>
        <p:spPr>
          <a:xfrm rot="-5400000">
            <a:off x="2234565" y="881380"/>
            <a:ext cx="1108075" cy="46228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0CCFA"/>
                </a:solidFill>
              </a:rPr>
              <a:t>01</a:t>
            </a:r>
            <a:endParaRPr>
              <a:solidFill>
                <a:srgbClr val="90CCFA"/>
              </a:solidFill>
            </a:endParaRPr>
          </a:p>
        </p:txBody>
      </p:sp>
      <p:sp>
        <p:nvSpPr>
          <p:cNvPr id="194" name="Google Shape;194;p29"/>
          <p:cNvSpPr txBox="true"/>
          <p:nvPr>
            <p:ph type="title" idx="6"/>
          </p:nvPr>
        </p:nvSpPr>
        <p:spPr>
          <a:xfrm rot="-5400000">
            <a:off x="3159125" y="1673225"/>
            <a:ext cx="984250" cy="751205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52525"/>
                </a:solidFill>
              </a:rPr>
              <a:t>02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195" name="Google Shape;195;p29"/>
          <p:cNvSpPr txBox="true"/>
          <p:nvPr>
            <p:ph type="title" idx="7"/>
          </p:nvPr>
        </p:nvSpPr>
        <p:spPr>
          <a:xfrm rot="-5400000">
            <a:off x="3645874" y="2230400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</a:t>
            </a:r>
            <a:endParaRPr lang="en-US"/>
          </a:p>
        </p:txBody>
      </p:sp>
      <p:sp>
        <p:nvSpPr>
          <p:cNvPr id="196" name="Google Shape;196;p29"/>
          <p:cNvSpPr txBox="true"/>
          <p:nvPr>
            <p:ph type="title" idx="8"/>
          </p:nvPr>
        </p:nvSpPr>
        <p:spPr>
          <a:xfrm rot="-5400000">
            <a:off x="593524" y="2942543"/>
            <a:ext cx="1982400" cy="12201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52525"/>
                </a:solidFill>
              </a:rPr>
              <a:t>03</a:t>
            </a:r>
            <a:endParaRPr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"/>
          <p:cNvSpPr txBox="true"/>
          <p:nvPr>
            <p:ph type="title"/>
          </p:nvPr>
        </p:nvSpPr>
        <p:spPr>
          <a:xfrm>
            <a:off x="458495" y="1848850"/>
            <a:ext cx="80580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FFFFF"/>
                </a:solidFill>
                <a:latin typeface="+mn-ea"/>
                <a:cs typeface="+mn-ea"/>
              </a:rPr>
              <a:t>1</a:t>
            </a:r>
            <a:endParaRPr lang="en-US" altLang="en-US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523" name="Google Shape;523;p48"/>
          <p:cNvSpPr/>
          <p:nvPr/>
        </p:nvSpPr>
        <p:spPr>
          <a:xfrm rot="10800000">
            <a:off x="6533400" y="4516800"/>
            <a:ext cx="2289600" cy="92400"/>
          </a:xfrm>
          <a:prstGeom prst="rect">
            <a:avLst/>
          </a:prstGeom>
          <a:solidFill>
            <a:srgbClr val="0043C1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BED"/>
              </a:solidFill>
            </a:endParaRPr>
          </a:p>
        </p:txBody>
      </p:sp>
      <p:sp>
        <p:nvSpPr>
          <p:cNvPr id="524" name="Google Shape;524;p48"/>
          <p:cNvSpPr txBox="true"/>
          <p:nvPr>
            <p:ph type="subTitle" idx="1"/>
          </p:nvPr>
        </p:nvSpPr>
        <p:spPr>
          <a:xfrm>
            <a:off x="1179075" y="2687950"/>
            <a:ext cx="6754200" cy="10665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US" sz="4800" b="1">
                <a:latin typeface="Spectral"/>
                <a:ea typeface="Spectral"/>
                <a:cs typeface="Spectral"/>
                <a:sym typeface="Spectral"/>
              </a:rPr>
              <a:t>Setting AWS</a:t>
            </a:r>
            <a:r>
              <a:rPr lang="en-US" sz="4800">
                <a:solidFill>
                  <a:schemeClr val="lt1"/>
                </a:solidFill>
              </a:rPr>
              <a:t> </a:t>
            </a:r>
            <a:endParaRPr sz="48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340" y="567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1.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 altLang="en-US">
                <a:solidFill>
                  <a:srgbClr val="373334"/>
                </a:solidFill>
              </a:rPr>
              <a:t>Setting AWS</a:t>
            </a:r>
            <a:endParaRPr lang="en-US" altLang="en-US">
              <a:solidFill>
                <a:srgbClr val="373334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53210" y="1344930"/>
            <a:ext cx="3446145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</a:rPr>
              <a:t>1.1 </a:t>
            </a:r>
            <a:r>
              <a:rPr lang="en-US" altLang="en-US"/>
              <a:t>Buat Instance dengan nama Bastion</a:t>
            </a:r>
            <a:endParaRPr lang="en-US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2" name="Picture 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53210" y="1694180"/>
            <a:ext cx="5236845" cy="1546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2"/>
          <a:srcRect b="36102"/>
          <a:stretch>
            <a:fillRect/>
          </a:stretch>
        </p:blipFill>
        <p:spPr>
          <a:xfrm>
            <a:off x="7388225" y="1595755"/>
            <a:ext cx="1349375" cy="1256030"/>
          </a:xfrm>
          <a:prstGeom prst="rect">
            <a:avLst/>
          </a:prstGeom>
        </p:spPr>
      </p:pic>
      <p:sp>
        <p:nvSpPr>
          <p:cNvPr id="10" name="Google Shape;506;p28"/>
          <p:cNvSpPr txBox="true"/>
          <p:nvPr/>
        </p:nvSpPr>
        <p:spPr>
          <a:xfrm>
            <a:off x="7665720" y="2758440"/>
            <a:ext cx="79375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false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lvl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olidFill>
                  <a:schemeClr val="tx1"/>
                </a:solidFill>
                <a:latin typeface="+mn-ea"/>
                <a:cs typeface="+mn-ea"/>
              </a:rPr>
              <a:t>EC2</a:t>
            </a:r>
            <a:endParaRPr lang="en-US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291070" y="1447800"/>
            <a:ext cx="1543685" cy="1886585"/>
            <a:chOff x="8024" y="1558"/>
            <a:chExt cx="4080" cy="5060"/>
          </a:xfrm>
        </p:grpSpPr>
        <p:sp>
          <p:nvSpPr>
            <p:cNvPr id="509" name="Google Shape;509;p28"/>
            <p:cNvSpPr/>
            <p:nvPr/>
          </p:nvSpPr>
          <p:spPr>
            <a:xfrm>
              <a:off x="10486" y="582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h="1" extrusionOk="false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8024" y="1558"/>
              <a:ext cx="4080" cy="5061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false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0043C1"/>
            </a:solidFill>
            <a:ln>
              <a:solidFill>
                <a:srgbClr val="0043C1"/>
              </a:solidFill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8192" y="1763"/>
              <a:ext cx="3744" cy="4651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false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0043C1"/>
            </a:solidFill>
            <a:ln>
              <a:solidFill>
                <a:srgbClr val="0043C1"/>
              </a:solidFill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4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5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6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sp>
        <p:nvSpPr>
          <p:cNvPr id="17" name="Text Box 16"/>
          <p:cNvSpPr txBox="true"/>
          <p:nvPr/>
        </p:nvSpPr>
        <p:spPr>
          <a:xfrm>
            <a:off x="3181350" y="3456305"/>
            <a:ext cx="263652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1.1 Create Instance bastion</a:t>
            </a:r>
            <a:endParaRPr lang="en-US" altLang="en-US" sz="120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true"/>
          <p:nvPr>
            <p:ph type="title"/>
          </p:nvPr>
        </p:nvSpPr>
        <p:spPr>
          <a:xfrm>
            <a:off x="1305340" y="56725"/>
            <a:ext cx="3942300" cy="15852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>
                <a:solidFill>
                  <a:srgbClr val="0043C1"/>
                </a:solidFill>
                <a:latin typeface="+mn-lt"/>
                <a:cs typeface="+mn-lt"/>
              </a:rPr>
              <a:t>1.</a:t>
            </a:r>
            <a:r>
              <a:rPr lang="en-US">
                <a:solidFill>
                  <a:srgbClr val="373334"/>
                </a:solidFill>
              </a:rPr>
              <a:t> </a:t>
            </a:r>
            <a:r>
              <a:rPr lang="en-US" altLang="en-US">
                <a:solidFill>
                  <a:srgbClr val="373334"/>
                </a:solidFill>
              </a:rPr>
              <a:t>Setting AWS</a:t>
            </a:r>
            <a:endParaRPr lang="en-US" altLang="en-US">
              <a:solidFill>
                <a:srgbClr val="373334"/>
              </a:solidFill>
            </a:endParaRPr>
          </a:p>
        </p:txBody>
      </p:sp>
      <p:sp>
        <p:nvSpPr>
          <p:cNvPr id="203" name="Google Shape;203;p30"/>
          <p:cNvSpPr txBox="true"/>
          <p:nvPr>
            <p:ph type="subTitle" idx="1"/>
          </p:nvPr>
        </p:nvSpPr>
        <p:spPr>
          <a:xfrm>
            <a:off x="1553210" y="1344930"/>
            <a:ext cx="4527550" cy="57785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solidFill>
                  <a:srgbClr val="F58536"/>
                </a:solidFill>
                <a:latin typeface="+mn-lt"/>
                <a:cs typeface="+mn-lt"/>
                <a:sym typeface="+mn-ea"/>
              </a:rPr>
              <a:t>1.2 </a:t>
            </a:r>
            <a:r>
              <a:rPr lang="en-US" altLang="en-US">
                <a:sym typeface="+mn-ea"/>
              </a:rPr>
              <a:t>Buat Bucket s</a:t>
            </a:r>
            <a:r>
              <a:rPr lang="en-US" altLang="en-US">
                <a:latin typeface="+mn-lt"/>
                <a:cs typeface="+mn-lt"/>
                <a:sym typeface="+mn-ea"/>
              </a:rPr>
              <a:t>3</a:t>
            </a:r>
            <a:r>
              <a:rPr lang="en-US" altLang="en-US">
                <a:sym typeface="+mn-ea"/>
              </a:rPr>
              <a:t> yang nanti akan digunakan sebagai etcd kubernetes master</a:t>
            </a:r>
            <a:endParaRPr lang="en-US" altLang="en-US">
              <a:solidFill>
                <a:srgbClr val="666666"/>
              </a:solidFill>
              <a:latin typeface="Spectral Light"/>
              <a:ea typeface="Spectral Light"/>
              <a:cs typeface="Spectral Light"/>
              <a:sym typeface="Spectral Light"/>
            </a:endParaRPr>
          </a:p>
        </p:txBody>
      </p:sp>
      <p:pic>
        <p:nvPicPr>
          <p:cNvPr id="1" name="Picture 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42745" y="1922780"/>
            <a:ext cx="4438015" cy="2604770"/>
          </a:xfrm>
          <a:prstGeom prst="rect">
            <a:avLst/>
          </a:prstGeom>
        </p:spPr>
      </p:pic>
      <p:sp>
        <p:nvSpPr>
          <p:cNvPr id="7" name="Google Shape;506;p28"/>
          <p:cNvSpPr txBox="true"/>
          <p:nvPr/>
        </p:nvSpPr>
        <p:spPr>
          <a:xfrm>
            <a:off x="7665720" y="2758440"/>
            <a:ext cx="793750" cy="48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false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lvl="0" indent="0" algn="ctr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olidFill>
                  <a:schemeClr val="tx1"/>
                </a:solidFill>
                <a:latin typeface="+mn-ea"/>
                <a:cs typeface="+mn-ea"/>
              </a:rPr>
              <a:t>S3</a:t>
            </a:r>
            <a:endParaRPr lang="en-US" altLang="en-US" b="1"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291070" y="1447800"/>
            <a:ext cx="1543685" cy="1886585"/>
            <a:chOff x="8024" y="1558"/>
            <a:chExt cx="4080" cy="5060"/>
          </a:xfrm>
        </p:grpSpPr>
        <p:sp>
          <p:nvSpPr>
            <p:cNvPr id="11" name="Google Shape;509;p28"/>
            <p:cNvSpPr/>
            <p:nvPr/>
          </p:nvSpPr>
          <p:spPr>
            <a:xfrm>
              <a:off x="10486" y="5821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h="1" extrusionOk="false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510;p28"/>
            <p:cNvSpPr/>
            <p:nvPr/>
          </p:nvSpPr>
          <p:spPr>
            <a:xfrm>
              <a:off x="8024" y="1558"/>
              <a:ext cx="4080" cy="5061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false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0043C1"/>
            </a:solidFill>
            <a:ln>
              <a:solidFill>
                <a:srgbClr val="0043C1"/>
              </a:solidFill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511;p28"/>
            <p:cNvSpPr/>
            <p:nvPr/>
          </p:nvSpPr>
          <p:spPr>
            <a:xfrm>
              <a:off x="8192" y="1763"/>
              <a:ext cx="3744" cy="4651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false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0043C1"/>
            </a:solidFill>
            <a:ln>
              <a:solidFill>
                <a:srgbClr val="0043C1"/>
              </a:solidFill>
            </a:ln>
          </p:spPr>
          <p:txBody>
            <a:bodyPr spcFirstLastPara="1" wrap="square" lIns="91425" tIns="91425" rIns="91425" bIns="91425" anchor="t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19440" y="3566160"/>
            <a:ext cx="665480" cy="1575435"/>
            <a:chOff x="12944" y="4491"/>
            <a:chExt cx="1048" cy="3606"/>
          </a:xfrm>
        </p:grpSpPr>
        <p:sp>
          <p:nvSpPr>
            <p:cNvPr id="16" name="Google Shape;172;p27"/>
            <p:cNvSpPr/>
            <p:nvPr/>
          </p:nvSpPr>
          <p:spPr>
            <a:xfrm rot="16200000">
              <a:off x="12116" y="6221"/>
              <a:ext cx="3606" cy="146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7" name="Google Shape;172;p27"/>
            <p:cNvSpPr/>
            <p:nvPr/>
          </p:nvSpPr>
          <p:spPr>
            <a:xfrm rot="16200000">
              <a:off x="12166" y="6731"/>
              <a:ext cx="2601" cy="131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  <p:sp>
          <p:nvSpPr>
            <p:cNvPr id="18" name="Google Shape;172;p27"/>
            <p:cNvSpPr/>
            <p:nvPr/>
          </p:nvSpPr>
          <p:spPr>
            <a:xfrm rot="16200000">
              <a:off x="12145" y="7155"/>
              <a:ext cx="1741" cy="143"/>
            </a:xfrm>
            <a:prstGeom prst="rect">
              <a:avLst/>
            </a:prstGeom>
            <a:solidFill>
              <a:srgbClr val="0043C1"/>
            </a:solidFill>
            <a:ln>
              <a:noFill/>
            </a:ln>
          </p:spPr>
          <p:txBody>
            <a:bodyPr spcFirstLastPara="1" wrap="square" lIns="91425" tIns="91425" rIns="91425" bIns="91425" anchor="ctr" anchorCtr="false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BED"/>
                </a:solidFill>
              </a:endParaRPr>
            </a:p>
          </p:txBody>
        </p:sp>
      </p:grpSp>
      <p:pic>
        <p:nvPicPr>
          <p:cNvPr id="21" name="Picture 20"/>
          <p:cNvPicPr>
            <a:picLocks noChangeAspect="true"/>
          </p:cNvPicPr>
          <p:nvPr/>
        </p:nvPicPr>
        <p:blipFill>
          <a:blip r:embed="rId2"/>
          <a:srcRect l="16671" t="4500" r="59240" b="4567"/>
          <a:stretch>
            <a:fillRect/>
          </a:stretch>
        </p:blipFill>
        <p:spPr>
          <a:xfrm>
            <a:off x="7506335" y="1524000"/>
            <a:ext cx="1083945" cy="1423035"/>
          </a:xfrm>
          <a:prstGeom prst="rect">
            <a:avLst/>
          </a:prstGeom>
        </p:spPr>
      </p:pic>
      <p:sp>
        <p:nvSpPr>
          <p:cNvPr id="22" name="Text Box 21"/>
          <p:cNvSpPr txBox="true"/>
          <p:nvPr/>
        </p:nvSpPr>
        <p:spPr>
          <a:xfrm>
            <a:off x="2704465" y="4623435"/>
            <a:ext cx="217995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>
                <a:sym typeface="+mn-ea"/>
              </a:rPr>
              <a:t>Gambar 1.2 Create bucket s3</a:t>
            </a:r>
            <a:endParaRPr lang="en-US" altLang="en-US" sz="1200"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gant Blu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2593</Words>
  <Application>WPS Presentation</Application>
  <PresentationFormat/>
  <Paragraphs>152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SimSun</vt:lpstr>
      <vt:lpstr>Wingdings</vt:lpstr>
      <vt:lpstr>Arial</vt:lpstr>
      <vt:lpstr>Montserrat ExtraBold</vt:lpstr>
      <vt:lpstr>Pothana2000</vt:lpstr>
      <vt:lpstr>Spectral Light</vt:lpstr>
      <vt:lpstr>Arvo</vt:lpstr>
      <vt:lpstr>Montserrat SemiBold</vt:lpstr>
      <vt:lpstr>Montserrat</vt:lpstr>
      <vt:lpstr>Proxima Nova Extrabold</vt:lpstr>
      <vt:lpstr>Quicksand Light</vt:lpstr>
      <vt:lpstr>Spectral</vt:lpstr>
      <vt:lpstr>Maven Pro</vt:lpstr>
      <vt:lpstr>Josefin Slab Thin</vt:lpstr>
      <vt:lpstr>微软雅黑</vt:lpstr>
      <vt:lpstr>Arial Unicode MS</vt:lpstr>
      <vt:lpstr>Noto Sans CJK SC</vt:lpstr>
      <vt:lpstr>Standard Symbols PS</vt:lpstr>
      <vt:lpstr>Times New Roman</vt:lpstr>
      <vt:lpstr>Elegant Blue</vt:lpstr>
      <vt:lpstr>Small Project  3</vt:lpstr>
      <vt:lpstr>PowerPoint 演示文稿</vt:lpstr>
      <vt:lpstr>Topology !</vt:lpstr>
      <vt:lpstr>Buggeting AWS</vt:lpstr>
      <vt:lpstr>Buggeting AWS</vt:lpstr>
      <vt:lpstr>03</vt:lpstr>
      <vt:lpstr>1</vt:lpstr>
      <vt:lpstr>1. Setting AWS</vt:lpstr>
      <vt:lpstr>1. Setting AWS</vt:lpstr>
      <vt:lpstr>1. Setting AWS</vt:lpstr>
      <vt:lpstr>1. Setting AWS</vt:lpstr>
      <vt:lpstr>2</vt:lpstr>
      <vt:lpstr>2. Prepare Docker Image</vt:lpstr>
      <vt:lpstr>2. Prepare Docker Image</vt:lpstr>
      <vt:lpstr>3</vt:lpstr>
      <vt:lpstr>3. Install Kops</vt:lpstr>
      <vt:lpstr>3. Install Kops</vt:lpstr>
      <vt:lpstr>4</vt:lpstr>
      <vt:lpstr>4. Deploy all setting using kubernetes</vt:lpstr>
      <vt:lpstr>4. Deploy all setting using kubernetes</vt:lpstr>
      <vt:lpstr>4. Deploy all setting using kubernetes</vt:lpstr>
      <vt:lpstr>4. Deploy all setting using kubernetes</vt:lpstr>
      <vt:lpstr>Does anyone have 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Project  3</dc:title>
  <dc:creator/>
  <cp:lastModifiedBy>raxer</cp:lastModifiedBy>
  <cp:revision>31</cp:revision>
  <dcterms:created xsi:type="dcterms:W3CDTF">2021-02-22T13:24:48Z</dcterms:created>
  <dcterms:modified xsi:type="dcterms:W3CDTF">2021-02-22T13:24:48Z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1033-11.1.0.10161</vt:lpwstr>
  </property>
</Properties>
</file>